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651" autoAdjust="0"/>
  </p:normalViewPr>
  <p:slideViewPr>
    <p:cSldViewPr snapToGrid="0">
      <p:cViewPr varScale="1">
        <p:scale>
          <a:sx n="66" d="100"/>
          <a:sy n="66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5.svg"/><Relationship Id="rId1" Type="http://schemas.openxmlformats.org/officeDocument/2006/relationships/image" Target="../media/image14.png"/><Relationship Id="rId6" Type="http://schemas.openxmlformats.org/officeDocument/2006/relationships/image" Target="../media/image9.svg"/><Relationship Id="rId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26.png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svg"/><Relationship Id="rId1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40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BB43D9-3FF5-4211-955E-5A9D93E2DF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91C7267-2594-48DC-9D70-505CA83A30E8}">
      <dgm:prSet/>
      <dgm:spPr/>
      <dgm:t>
        <a:bodyPr/>
        <a:lstStyle/>
        <a:p>
          <a:r>
            <a:rPr lang="en-US"/>
            <a:t>Improve customer experience</a:t>
          </a:r>
        </a:p>
      </dgm:t>
    </dgm:pt>
    <dgm:pt modelId="{2B359121-74CC-4AEE-8A63-3EC94A8B1A48}" type="parTrans" cxnId="{4284CAA0-EF97-4219-B480-B35B99547281}">
      <dgm:prSet/>
      <dgm:spPr/>
      <dgm:t>
        <a:bodyPr/>
        <a:lstStyle/>
        <a:p>
          <a:endParaRPr lang="en-US"/>
        </a:p>
      </dgm:t>
    </dgm:pt>
    <dgm:pt modelId="{5B8AFC51-AAD8-4ACB-A0CA-4EDC3465ED9C}" type="sibTrans" cxnId="{4284CAA0-EF97-4219-B480-B35B99547281}">
      <dgm:prSet/>
      <dgm:spPr/>
      <dgm:t>
        <a:bodyPr/>
        <a:lstStyle/>
        <a:p>
          <a:endParaRPr lang="en-US"/>
        </a:p>
      </dgm:t>
    </dgm:pt>
    <dgm:pt modelId="{071CDA18-5085-4630-9772-8F81854C8FBF}">
      <dgm:prSet/>
      <dgm:spPr/>
      <dgm:t>
        <a:bodyPr/>
        <a:lstStyle/>
        <a:p>
          <a:r>
            <a:rPr lang="en-US"/>
            <a:t>Improve efficiency</a:t>
          </a:r>
        </a:p>
      </dgm:t>
    </dgm:pt>
    <dgm:pt modelId="{1C7E5830-DB15-4B54-A383-698ED87FA7DB}" type="parTrans" cxnId="{1DC03489-3467-44F4-A4C5-FDBFAF5EB165}">
      <dgm:prSet/>
      <dgm:spPr/>
      <dgm:t>
        <a:bodyPr/>
        <a:lstStyle/>
        <a:p>
          <a:endParaRPr lang="en-US"/>
        </a:p>
      </dgm:t>
    </dgm:pt>
    <dgm:pt modelId="{8043E056-C441-45DC-882D-FC0DF01527C6}" type="sibTrans" cxnId="{1DC03489-3467-44F4-A4C5-FDBFAF5EB165}">
      <dgm:prSet/>
      <dgm:spPr/>
      <dgm:t>
        <a:bodyPr/>
        <a:lstStyle/>
        <a:p>
          <a:endParaRPr lang="en-US"/>
        </a:p>
      </dgm:t>
    </dgm:pt>
    <dgm:pt modelId="{1D87D42F-A59C-4701-A8B3-90436B9887E1}">
      <dgm:prSet/>
      <dgm:spPr/>
      <dgm:t>
        <a:bodyPr/>
        <a:lstStyle/>
        <a:p>
          <a:r>
            <a:rPr lang="en-US"/>
            <a:t>Better Advertising</a:t>
          </a:r>
        </a:p>
      </dgm:t>
    </dgm:pt>
    <dgm:pt modelId="{4A2F48A7-92F9-4AF8-941C-39AB3E005021}" type="parTrans" cxnId="{2A032CBD-0F6E-41A4-B253-16F04F0A065B}">
      <dgm:prSet/>
      <dgm:spPr/>
      <dgm:t>
        <a:bodyPr/>
        <a:lstStyle/>
        <a:p>
          <a:endParaRPr lang="en-US"/>
        </a:p>
      </dgm:t>
    </dgm:pt>
    <dgm:pt modelId="{4C50D7F6-FECF-47CD-8DA2-A49ECC757E61}" type="sibTrans" cxnId="{2A032CBD-0F6E-41A4-B253-16F04F0A065B}">
      <dgm:prSet/>
      <dgm:spPr/>
      <dgm:t>
        <a:bodyPr/>
        <a:lstStyle/>
        <a:p>
          <a:endParaRPr lang="en-US"/>
        </a:p>
      </dgm:t>
    </dgm:pt>
    <dgm:pt modelId="{809827BB-D9C9-4B43-AEF4-67174A5D9CC4}">
      <dgm:prSet/>
      <dgm:spPr/>
      <dgm:t>
        <a:bodyPr/>
        <a:lstStyle/>
        <a:p>
          <a:r>
            <a:rPr lang="en-US"/>
            <a:t>Forecast trends</a:t>
          </a:r>
        </a:p>
      </dgm:t>
    </dgm:pt>
    <dgm:pt modelId="{51B76990-2A8D-476D-A4B1-22677D7B3F1C}" type="parTrans" cxnId="{AE775DC3-9465-4B00-A4F0-B10C04AFB609}">
      <dgm:prSet/>
      <dgm:spPr/>
      <dgm:t>
        <a:bodyPr/>
        <a:lstStyle/>
        <a:p>
          <a:endParaRPr lang="en-US"/>
        </a:p>
      </dgm:t>
    </dgm:pt>
    <dgm:pt modelId="{E91C9788-0B90-4356-92E2-8FD4EF524F48}" type="sibTrans" cxnId="{AE775DC3-9465-4B00-A4F0-B10C04AFB609}">
      <dgm:prSet/>
      <dgm:spPr/>
      <dgm:t>
        <a:bodyPr/>
        <a:lstStyle/>
        <a:p>
          <a:endParaRPr lang="en-US"/>
        </a:p>
      </dgm:t>
    </dgm:pt>
    <dgm:pt modelId="{933F8C91-6053-4044-8349-E61190E95E9D}">
      <dgm:prSet/>
      <dgm:spPr/>
      <dgm:t>
        <a:bodyPr/>
        <a:lstStyle/>
        <a:p>
          <a:r>
            <a:rPr lang="en-US"/>
            <a:t>The list goes on and on</a:t>
          </a:r>
        </a:p>
      </dgm:t>
    </dgm:pt>
    <dgm:pt modelId="{4C115805-7E2B-4684-A808-6E399280699C}" type="parTrans" cxnId="{DF8D2C43-044C-42C9-8670-DC1285007860}">
      <dgm:prSet/>
      <dgm:spPr/>
      <dgm:t>
        <a:bodyPr/>
        <a:lstStyle/>
        <a:p>
          <a:endParaRPr lang="en-US"/>
        </a:p>
      </dgm:t>
    </dgm:pt>
    <dgm:pt modelId="{FB9E7629-961B-4663-AE76-1E9BB961A28F}" type="sibTrans" cxnId="{DF8D2C43-044C-42C9-8670-DC1285007860}">
      <dgm:prSet/>
      <dgm:spPr/>
      <dgm:t>
        <a:bodyPr/>
        <a:lstStyle/>
        <a:p>
          <a:endParaRPr lang="en-US"/>
        </a:p>
      </dgm:t>
    </dgm:pt>
    <dgm:pt modelId="{7CB3F269-367D-43B3-9E3E-02667FC34B48}" type="pres">
      <dgm:prSet presAssocID="{45BB43D9-3FF5-4211-955E-5A9D93E2DF20}" presName="root" presStyleCnt="0">
        <dgm:presLayoutVars>
          <dgm:dir/>
          <dgm:resizeHandles val="exact"/>
        </dgm:presLayoutVars>
      </dgm:prSet>
      <dgm:spPr/>
    </dgm:pt>
    <dgm:pt modelId="{8D1CCE98-E727-431A-8D1E-A2A97B52B8C5}" type="pres">
      <dgm:prSet presAssocID="{591C7267-2594-48DC-9D70-505CA83A30E8}" presName="compNode" presStyleCnt="0"/>
      <dgm:spPr/>
    </dgm:pt>
    <dgm:pt modelId="{F42B3B00-B81C-4965-AF45-EC7DAA73CA5E}" type="pres">
      <dgm:prSet presAssocID="{591C7267-2594-48DC-9D70-505CA83A30E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C4E33F5-950C-442D-8EC1-16BC07776A42}" type="pres">
      <dgm:prSet presAssocID="{591C7267-2594-48DC-9D70-505CA83A30E8}" presName="spaceRect" presStyleCnt="0"/>
      <dgm:spPr/>
    </dgm:pt>
    <dgm:pt modelId="{C10C9B14-5E51-4CEC-B29A-87AD04937EE1}" type="pres">
      <dgm:prSet presAssocID="{591C7267-2594-48DC-9D70-505CA83A30E8}" presName="textRect" presStyleLbl="revTx" presStyleIdx="0" presStyleCnt="5">
        <dgm:presLayoutVars>
          <dgm:chMax val="1"/>
          <dgm:chPref val="1"/>
        </dgm:presLayoutVars>
      </dgm:prSet>
      <dgm:spPr/>
    </dgm:pt>
    <dgm:pt modelId="{9B6B3503-E014-42E0-8367-771C5E610B21}" type="pres">
      <dgm:prSet presAssocID="{5B8AFC51-AAD8-4ACB-A0CA-4EDC3465ED9C}" presName="sibTrans" presStyleCnt="0"/>
      <dgm:spPr/>
    </dgm:pt>
    <dgm:pt modelId="{772587A6-1FB9-445F-B0A8-5F9ADE85788B}" type="pres">
      <dgm:prSet presAssocID="{071CDA18-5085-4630-9772-8F81854C8FBF}" presName="compNode" presStyleCnt="0"/>
      <dgm:spPr/>
    </dgm:pt>
    <dgm:pt modelId="{09009051-8D1A-4CAD-BEBC-E393A480F886}" type="pres">
      <dgm:prSet presAssocID="{071CDA18-5085-4630-9772-8F81854C8F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2EAD21-AA10-4697-A7EF-BA6037A7F79F}" type="pres">
      <dgm:prSet presAssocID="{071CDA18-5085-4630-9772-8F81854C8FBF}" presName="spaceRect" presStyleCnt="0"/>
      <dgm:spPr/>
    </dgm:pt>
    <dgm:pt modelId="{C119D6C0-7604-45E8-832C-C3725659BF2E}" type="pres">
      <dgm:prSet presAssocID="{071CDA18-5085-4630-9772-8F81854C8FBF}" presName="textRect" presStyleLbl="revTx" presStyleIdx="1" presStyleCnt="5">
        <dgm:presLayoutVars>
          <dgm:chMax val="1"/>
          <dgm:chPref val="1"/>
        </dgm:presLayoutVars>
      </dgm:prSet>
      <dgm:spPr/>
    </dgm:pt>
    <dgm:pt modelId="{C04B0813-68CC-4C2E-964C-72B083571C9F}" type="pres">
      <dgm:prSet presAssocID="{8043E056-C441-45DC-882D-FC0DF01527C6}" presName="sibTrans" presStyleCnt="0"/>
      <dgm:spPr/>
    </dgm:pt>
    <dgm:pt modelId="{4918F847-85D7-4C94-A63E-EAE59030FEF5}" type="pres">
      <dgm:prSet presAssocID="{1D87D42F-A59C-4701-A8B3-90436B9887E1}" presName="compNode" presStyleCnt="0"/>
      <dgm:spPr/>
    </dgm:pt>
    <dgm:pt modelId="{897CF4D3-0E13-4F27-8F86-64C68D25200D}" type="pres">
      <dgm:prSet presAssocID="{1D87D42F-A59C-4701-A8B3-90436B9887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14256A1-752C-4B3F-8D8D-74C46BF56091}" type="pres">
      <dgm:prSet presAssocID="{1D87D42F-A59C-4701-A8B3-90436B9887E1}" presName="spaceRect" presStyleCnt="0"/>
      <dgm:spPr/>
    </dgm:pt>
    <dgm:pt modelId="{2FD7CC2E-7061-4423-98C0-FF60470C6090}" type="pres">
      <dgm:prSet presAssocID="{1D87D42F-A59C-4701-A8B3-90436B9887E1}" presName="textRect" presStyleLbl="revTx" presStyleIdx="2" presStyleCnt="5">
        <dgm:presLayoutVars>
          <dgm:chMax val="1"/>
          <dgm:chPref val="1"/>
        </dgm:presLayoutVars>
      </dgm:prSet>
      <dgm:spPr/>
    </dgm:pt>
    <dgm:pt modelId="{ECB7C330-6F19-408B-BF82-C837A3AA0FD7}" type="pres">
      <dgm:prSet presAssocID="{4C50D7F6-FECF-47CD-8DA2-A49ECC757E61}" presName="sibTrans" presStyleCnt="0"/>
      <dgm:spPr/>
    </dgm:pt>
    <dgm:pt modelId="{E6998766-9506-4A66-8594-AAFD361DABF3}" type="pres">
      <dgm:prSet presAssocID="{809827BB-D9C9-4B43-AEF4-67174A5D9CC4}" presName="compNode" presStyleCnt="0"/>
      <dgm:spPr/>
    </dgm:pt>
    <dgm:pt modelId="{5B5AA93D-C9DC-4E23-B7C4-743A7E998955}" type="pres">
      <dgm:prSet presAssocID="{809827BB-D9C9-4B43-AEF4-67174A5D9C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11F201E7-106E-4197-9AB3-C458033B4A9C}" type="pres">
      <dgm:prSet presAssocID="{809827BB-D9C9-4B43-AEF4-67174A5D9CC4}" presName="spaceRect" presStyleCnt="0"/>
      <dgm:spPr/>
    </dgm:pt>
    <dgm:pt modelId="{87D85EB7-3ACF-4233-BFDD-71771A884E60}" type="pres">
      <dgm:prSet presAssocID="{809827BB-D9C9-4B43-AEF4-67174A5D9CC4}" presName="textRect" presStyleLbl="revTx" presStyleIdx="3" presStyleCnt="5">
        <dgm:presLayoutVars>
          <dgm:chMax val="1"/>
          <dgm:chPref val="1"/>
        </dgm:presLayoutVars>
      </dgm:prSet>
      <dgm:spPr/>
    </dgm:pt>
    <dgm:pt modelId="{F1A1C490-A517-4746-916A-DCF5A7C98738}" type="pres">
      <dgm:prSet presAssocID="{E91C9788-0B90-4356-92E2-8FD4EF524F48}" presName="sibTrans" presStyleCnt="0"/>
      <dgm:spPr/>
    </dgm:pt>
    <dgm:pt modelId="{03A1B270-97A0-4EFC-B630-A86E409B7E67}" type="pres">
      <dgm:prSet presAssocID="{933F8C91-6053-4044-8349-E61190E95E9D}" presName="compNode" presStyleCnt="0"/>
      <dgm:spPr/>
    </dgm:pt>
    <dgm:pt modelId="{66B8D44B-04FF-4510-A292-49878220A5B1}" type="pres">
      <dgm:prSet presAssocID="{933F8C91-6053-4044-8349-E61190E95E9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E0EC1678-B13C-4DCA-A710-0D4F67124FAA}" type="pres">
      <dgm:prSet presAssocID="{933F8C91-6053-4044-8349-E61190E95E9D}" presName="spaceRect" presStyleCnt="0"/>
      <dgm:spPr/>
    </dgm:pt>
    <dgm:pt modelId="{13EA7DD7-FBF6-4D36-B006-B33E87EAEB52}" type="pres">
      <dgm:prSet presAssocID="{933F8C91-6053-4044-8349-E61190E95E9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9BE390E-36A7-49F4-A7D3-45D3C97A433E}" type="presOf" srcId="{809827BB-D9C9-4B43-AEF4-67174A5D9CC4}" destId="{87D85EB7-3ACF-4233-BFDD-71771A884E60}" srcOrd="0" destOrd="0" presId="urn:microsoft.com/office/officeart/2018/2/layout/IconLabelList"/>
    <dgm:cxn modelId="{C1D13137-0D84-41F0-B2BE-132E2A1D045E}" type="presOf" srcId="{45BB43D9-3FF5-4211-955E-5A9D93E2DF20}" destId="{7CB3F269-367D-43B3-9E3E-02667FC34B48}" srcOrd="0" destOrd="0" presId="urn:microsoft.com/office/officeart/2018/2/layout/IconLabelList"/>
    <dgm:cxn modelId="{DF8D2C43-044C-42C9-8670-DC1285007860}" srcId="{45BB43D9-3FF5-4211-955E-5A9D93E2DF20}" destId="{933F8C91-6053-4044-8349-E61190E95E9D}" srcOrd="4" destOrd="0" parTransId="{4C115805-7E2B-4684-A808-6E399280699C}" sibTransId="{FB9E7629-961B-4663-AE76-1E9BB961A28F}"/>
    <dgm:cxn modelId="{F517A463-380D-4BD6-A1B7-A04C7CC58699}" type="presOf" srcId="{1D87D42F-A59C-4701-A8B3-90436B9887E1}" destId="{2FD7CC2E-7061-4423-98C0-FF60470C6090}" srcOrd="0" destOrd="0" presId="urn:microsoft.com/office/officeart/2018/2/layout/IconLabelList"/>
    <dgm:cxn modelId="{F61ED488-48BA-4BB7-899B-774834ED4BAD}" type="presOf" srcId="{591C7267-2594-48DC-9D70-505CA83A30E8}" destId="{C10C9B14-5E51-4CEC-B29A-87AD04937EE1}" srcOrd="0" destOrd="0" presId="urn:microsoft.com/office/officeart/2018/2/layout/IconLabelList"/>
    <dgm:cxn modelId="{1DC03489-3467-44F4-A4C5-FDBFAF5EB165}" srcId="{45BB43D9-3FF5-4211-955E-5A9D93E2DF20}" destId="{071CDA18-5085-4630-9772-8F81854C8FBF}" srcOrd="1" destOrd="0" parTransId="{1C7E5830-DB15-4B54-A383-698ED87FA7DB}" sibTransId="{8043E056-C441-45DC-882D-FC0DF01527C6}"/>
    <dgm:cxn modelId="{83660A8D-CE98-41E2-9EFA-F36ED5F9715C}" type="presOf" srcId="{933F8C91-6053-4044-8349-E61190E95E9D}" destId="{13EA7DD7-FBF6-4D36-B006-B33E87EAEB52}" srcOrd="0" destOrd="0" presId="urn:microsoft.com/office/officeart/2018/2/layout/IconLabelList"/>
    <dgm:cxn modelId="{5EFE23A0-6140-41A5-B700-D20166A0F81C}" type="presOf" srcId="{071CDA18-5085-4630-9772-8F81854C8FBF}" destId="{C119D6C0-7604-45E8-832C-C3725659BF2E}" srcOrd="0" destOrd="0" presId="urn:microsoft.com/office/officeart/2018/2/layout/IconLabelList"/>
    <dgm:cxn modelId="{4284CAA0-EF97-4219-B480-B35B99547281}" srcId="{45BB43D9-3FF5-4211-955E-5A9D93E2DF20}" destId="{591C7267-2594-48DC-9D70-505CA83A30E8}" srcOrd="0" destOrd="0" parTransId="{2B359121-74CC-4AEE-8A63-3EC94A8B1A48}" sibTransId="{5B8AFC51-AAD8-4ACB-A0CA-4EDC3465ED9C}"/>
    <dgm:cxn modelId="{2A032CBD-0F6E-41A4-B253-16F04F0A065B}" srcId="{45BB43D9-3FF5-4211-955E-5A9D93E2DF20}" destId="{1D87D42F-A59C-4701-A8B3-90436B9887E1}" srcOrd="2" destOrd="0" parTransId="{4A2F48A7-92F9-4AF8-941C-39AB3E005021}" sibTransId="{4C50D7F6-FECF-47CD-8DA2-A49ECC757E61}"/>
    <dgm:cxn modelId="{AE775DC3-9465-4B00-A4F0-B10C04AFB609}" srcId="{45BB43D9-3FF5-4211-955E-5A9D93E2DF20}" destId="{809827BB-D9C9-4B43-AEF4-67174A5D9CC4}" srcOrd="3" destOrd="0" parTransId="{51B76990-2A8D-476D-A4B1-22677D7B3F1C}" sibTransId="{E91C9788-0B90-4356-92E2-8FD4EF524F48}"/>
    <dgm:cxn modelId="{452CABA0-16C3-4161-B15E-2B7605285FA9}" type="presParOf" srcId="{7CB3F269-367D-43B3-9E3E-02667FC34B48}" destId="{8D1CCE98-E727-431A-8D1E-A2A97B52B8C5}" srcOrd="0" destOrd="0" presId="urn:microsoft.com/office/officeart/2018/2/layout/IconLabelList"/>
    <dgm:cxn modelId="{D3801A32-39B1-4FE8-A57B-06F86C9BB374}" type="presParOf" srcId="{8D1CCE98-E727-431A-8D1E-A2A97B52B8C5}" destId="{F42B3B00-B81C-4965-AF45-EC7DAA73CA5E}" srcOrd="0" destOrd="0" presId="urn:microsoft.com/office/officeart/2018/2/layout/IconLabelList"/>
    <dgm:cxn modelId="{D54CB602-BEAA-4AA8-AD32-936F174684DA}" type="presParOf" srcId="{8D1CCE98-E727-431A-8D1E-A2A97B52B8C5}" destId="{9C4E33F5-950C-442D-8EC1-16BC07776A42}" srcOrd="1" destOrd="0" presId="urn:microsoft.com/office/officeart/2018/2/layout/IconLabelList"/>
    <dgm:cxn modelId="{87D76873-466A-409E-B11C-1C9C72E8AB28}" type="presParOf" srcId="{8D1CCE98-E727-431A-8D1E-A2A97B52B8C5}" destId="{C10C9B14-5E51-4CEC-B29A-87AD04937EE1}" srcOrd="2" destOrd="0" presId="urn:microsoft.com/office/officeart/2018/2/layout/IconLabelList"/>
    <dgm:cxn modelId="{8DD66D26-D560-4C67-AC8A-C9E04DCECE90}" type="presParOf" srcId="{7CB3F269-367D-43B3-9E3E-02667FC34B48}" destId="{9B6B3503-E014-42E0-8367-771C5E610B21}" srcOrd="1" destOrd="0" presId="urn:microsoft.com/office/officeart/2018/2/layout/IconLabelList"/>
    <dgm:cxn modelId="{84EB54F4-BCCC-4A53-ADCD-24AE1B2A39BA}" type="presParOf" srcId="{7CB3F269-367D-43B3-9E3E-02667FC34B48}" destId="{772587A6-1FB9-445F-B0A8-5F9ADE85788B}" srcOrd="2" destOrd="0" presId="urn:microsoft.com/office/officeart/2018/2/layout/IconLabelList"/>
    <dgm:cxn modelId="{A604FA3C-C5AA-4915-849C-89FC0F1C307C}" type="presParOf" srcId="{772587A6-1FB9-445F-B0A8-5F9ADE85788B}" destId="{09009051-8D1A-4CAD-BEBC-E393A480F886}" srcOrd="0" destOrd="0" presId="urn:microsoft.com/office/officeart/2018/2/layout/IconLabelList"/>
    <dgm:cxn modelId="{21DD8AD3-FAC9-4532-89CE-659500469D1F}" type="presParOf" srcId="{772587A6-1FB9-445F-B0A8-5F9ADE85788B}" destId="{ED2EAD21-AA10-4697-A7EF-BA6037A7F79F}" srcOrd="1" destOrd="0" presId="urn:microsoft.com/office/officeart/2018/2/layout/IconLabelList"/>
    <dgm:cxn modelId="{F4EEDEE8-4A86-43E2-97CF-4123CCBF2AFF}" type="presParOf" srcId="{772587A6-1FB9-445F-B0A8-5F9ADE85788B}" destId="{C119D6C0-7604-45E8-832C-C3725659BF2E}" srcOrd="2" destOrd="0" presId="urn:microsoft.com/office/officeart/2018/2/layout/IconLabelList"/>
    <dgm:cxn modelId="{8A84047D-7DC8-423C-9DFC-6D47E336E007}" type="presParOf" srcId="{7CB3F269-367D-43B3-9E3E-02667FC34B48}" destId="{C04B0813-68CC-4C2E-964C-72B083571C9F}" srcOrd="3" destOrd="0" presId="urn:microsoft.com/office/officeart/2018/2/layout/IconLabelList"/>
    <dgm:cxn modelId="{39149484-995D-4AF9-86DA-0D72F5A51CE3}" type="presParOf" srcId="{7CB3F269-367D-43B3-9E3E-02667FC34B48}" destId="{4918F847-85D7-4C94-A63E-EAE59030FEF5}" srcOrd="4" destOrd="0" presId="urn:microsoft.com/office/officeart/2018/2/layout/IconLabelList"/>
    <dgm:cxn modelId="{4B5785B2-A054-44C0-A11D-EC7C2569160A}" type="presParOf" srcId="{4918F847-85D7-4C94-A63E-EAE59030FEF5}" destId="{897CF4D3-0E13-4F27-8F86-64C68D25200D}" srcOrd="0" destOrd="0" presId="urn:microsoft.com/office/officeart/2018/2/layout/IconLabelList"/>
    <dgm:cxn modelId="{8B2B6565-40EF-4BA3-925A-D21CEBDB09D5}" type="presParOf" srcId="{4918F847-85D7-4C94-A63E-EAE59030FEF5}" destId="{A14256A1-752C-4B3F-8D8D-74C46BF56091}" srcOrd="1" destOrd="0" presId="urn:microsoft.com/office/officeart/2018/2/layout/IconLabelList"/>
    <dgm:cxn modelId="{5BC86D0F-915F-4AAD-8D2E-F0DEE96CE103}" type="presParOf" srcId="{4918F847-85D7-4C94-A63E-EAE59030FEF5}" destId="{2FD7CC2E-7061-4423-98C0-FF60470C6090}" srcOrd="2" destOrd="0" presId="urn:microsoft.com/office/officeart/2018/2/layout/IconLabelList"/>
    <dgm:cxn modelId="{821C6DCC-3F7F-41E4-B988-0B4321AE7CD2}" type="presParOf" srcId="{7CB3F269-367D-43B3-9E3E-02667FC34B48}" destId="{ECB7C330-6F19-408B-BF82-C837A3AA0FD7}" srcOrd="5" destOrd="0" presId="urn:microsoft.com/office/officeart/2018/2/layout/IconLabelList"/>
    <dgm:cxn modelId="{B70FCD05-9896-4431-B4E1-3CA6F4F01621}" type="presParOf" srcId="{7CB3F269-367D-43B3-9E3E-02667FC34B48}" destId="{E6998766-9506-4A66-8594-AAFD361DABF3}" srcOrd="6" destOrd="0" presId="urn:microsoft.com/office/officeart/2018/2/layout/IconLabelList"/>
    <dgm:cxn modelId="{D2952E39-BE32-408D-8CA8-EF87AA3F9350}" type="presParOf" srcId="{E6998766-9506-4A66-8594-AAFD361DABF3}" destId="{5B5AA93D-C9DC-4E23-B7C4-743A7E998955}" srcOrd="0" destOrd="0" presId="urn:microsoft.com/office/officeart/2018/2/layout/IconLabelList"/>
    <dgm:cxn modelId="{61479D06-B8C7-4F40-BEC9-12DBED9EFE1E}" type="presParOf" srcId="{E6998766-9506-4A66-8594-AAFD361DABF3}" destId="{11F201E7-106E-4197-9AB3-C458033B4A9C}" srcOrd="1" destOrd="0" presId="urn:microsoft.com/office/officeart/2018/2/layout/IconLabelList"/>
    <dgm:cxn modelId="{B9FFDB71-29A6-44CD-993F-78C0FDDE94D6}" type="presParOf" srcId="{E6998766-9506-4A66-8594-AAFD361DABF3}" destId="{87D85EB7-3ACF-4233-BFDD-71771A884E60}" srcOrd="2" destOrd="0" presId="urn:microsoft.com/office/officeart/2018/2/layout/IconLabelList"/>
    <dgm:cxn modelId="{9133D171-DEFB-4088-9002-EDBF343CEB9F}" type="presParOf" srcId="{7CB3F269-367D-43B3-9E3E-02667FC34B48}" destId="{F1A1C490-A517-4746-916A-DCF5A7C98738}" srcOrd="7" destOrd="0" presId="urn:microsoft.com/office/officeart/2018/2/layout/IconLabelList"/>
    <dgm:cxn modelId="{8B2FD9CA-06C2-44D4-A2E6-AF897E76AF78}" type="presParOf" srcId="{7CB3F269-367D-43B3-9E3E-02667FC34B48}" destId="{03A1B270-97A0-4EFC-B630-A86E409B7E67}" srcOrd="8" destOrd="0" presId="urn:microsoft.com/office/officeart/2018/2/layout/IconLabelList"/>
    <dgm:cxn modelId="{5B6BC529-0361-4B8E-BFCF-8174F3101B4F}" type="presParOf" srcId="{03A1B270-97A0-4EFC-B630-A86E409B7E67}" destId="{66B8D44B-04FF-4510-A292-49878220A5B1}" srcOrd="0" destOrd="0" presId="urn:microsoft.com/office/officeart/2018/2/layout/IconLabelList"/>
    <dgm:cxn modelId="{2F80399D-10F0-4554-9D4F-C4DF864EE134}" type="presParOf" srcId="{03A1B270-97A0-4EFC-B630-A86E409B7E67}" destId="{E0EC1678-B13C-4DCA-A710-0D4F67124FAA}" srcOrd="1" destOrd="0" presId="urn:microsoft.com/office/officeart/2018/2/layout/IconLabelList"/>
    <dgm:cxn modelId="{AEA76DD6-7AF2-4D51-AFE1-35DAAE787DC5}" type="presParOf" srcId="{03A1B270-97A0-4EFC-B630-A86E409B7E67}" destId="{13EA7DD7-FBF6-4D36-B006-B33E87EAEB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7E5D80-35A0-4686-A6FE-88894876C1FB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698C31-233A-4A90-91E0-DD4500EB80A0}">
      <dgm:prSet/>
      <dgm:spPr/>
      <dgm:t>
        <a:bodyPr/>
        <a:lstStyle/>
        <a:p>
          <a:r>
            <a:rPr lang="en-US"/>
            <a:t>What information are we gathering?</a:t>
          </a:r>
        </a:p>
      </dgm:t>
    </dgm:pt>
    <dgm:pt modelId="{36B4E7A8-66AC-4F41-985A-A738B60AA639}" type="parTrans" cxnId="{BE240CB9-EA37-49CB-8647-E23995A0F8EE}">
      <dgm:prSet/>
      <dgm:spPr/>
      <dgm:t>
        <a:bodyPr/>
        <a:lstStyle/>
        <a:p>
          <a:endParaRPr lang="en-US"/>
        </a:p>
      </dgm:t>
    </dgm:pt>
    <dgm:pt modelId="{2159FBAB-1142-460C-B7B0-C9AF46FBD8A7}" type="sibTrans" cxnId="{BE240CB9-EA37-49CB-8647-E23995A0F8EE}">
      <dgm:prSet/>
      <dgm:spPr/>
      <dgm:t>
        <a:bodyPr/>
        <a:lstStyle/>
        <a:p>
          <a:endParaRPr lang="en-US"/>
        </a:p>
      </dgm:t>
    </dgm:pt>
    <dgm:pt modelId="{3C25533C-A05A-4F32-994F-D5D48067A57C}">
      <dgm:prSet/>
      <dgm:spPr/>
      <dgm:t>
        <a:bodyPr/>
        <a:lstStyle/>
        <a:p>
          <a:r>
            <a:rPr lang="en-US"/>
            <a:t>How are we getting this information?</a:t>
          </a:r>
        </a:p>
      </dgm:t>
    </dgm:pt>
    <dgm:pt modelId="{BC55E293-ACD8-46D6-89DB-4F42FF4CCFC5}" type="parTrans" cxnId="{3161447D-E838-4FF5-9220-CAC58474A6E0}">
      <dgm:prSet/>
      <dgm:spPr/>
      <dgm:t>
        <a:bodyPr/>
        <a:lstStyle/>
        <a:p>
          <a:endParaRPr lang="en-US"/>
        </a:p>
      </dgm:t>
    </dgm:pt>
    <dgm:pt modelId="{F7273C85-A991-44AA-8926-BAC268D96F5D}" type="sibTrans" cxnId="{3161447D-E838-4FF5-9220-CAC58474A6E0}">
      <dgm:prSet/>
      <dgm:spPr/>
      <dgm:t>
        <a:bodyPr/>
        <a:lstStyle/>
        <a:p>
          <a:endParaRPr lang="en-US"/>
        </a:p>
      </dgm:t>
    </dgm:pt>
    <dgm:pt modelId="{2ACD2857-81E4-4599-AD20-CAC5379B5B32}">
      <dgm:prSet/>
      <dgm:spPr/>
      <dgm:t>
        <a:bodyPr/>
        <a:lstStyle/>
        <a:p>
          <a:r>
            <a:rPr lang="en-US"/>
            <a:t>How are we using it?</a:t>
          </a:r>
        </a:p>
      </dgm:t>
    </dgm:pt>
    <dgm:pt modelId="{B1E49530-938A-4C1B-9D13-CC9B7E352FAE}" type="parTrans" cxnId="{A6FEF789-336B-4059-A277-61DD0DCC8974}">
      <dgm:prSet/>
      <dgm:spPr/>
      <dgm:t>
        <a:bodyPr/>
        <a:lstStyle/>
        <a:p>
          <a:endParaRPr lang="en-US"/>
        </a:p>
      </dgm:t>
    </dgm:pt>
    <dgm:pt modelId="{A0BBE155-9866-4ECF-9322-719AE5941A43}" type="sibTrans" cxnId="{A6FEF789-336B-4059-A277-61DD0DCC8974}">
      <dgm:prSet/>
      <dgm:spPr/>
      <dgm:t>
        <a:bodyPr/>
        <a:lstStyle/>
        <a:p>
          <a:endParaRPr lang="en-US"/>
        </a:p>
      </dgm:t>
    </dgm:pt>
    <dgm:pt modelId="{1A768E18-2D44-4E2D-83BC-F4633565FB46}" type="pres">
      <dgm:prSet presAssocID="{4D7E5D80-35A0-4686-A6FE-88894876C1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FB12E3-4C0A-4C62-AA88-C6FD957D8EE9}" type="pres">
      <dgm:prSet presAssocID="{FE698C31-233A-4A90-91E0-DD4500EB80A0}" presName="hierRoot1" presStyleCnt="0"/>
      <dgm:spPr/>
    </dgm:pt>
    <dgm:pt modelId="{57798810-8EB2-4F79-B5B2-9F79D4DB9756}" type="pres">
      <dgm:prSet presAssocID="{FE698C31-233A-4A90-91E0-DD4500EB80A0}" presName="composite" presStyleCnt="0"/>
      <dgm:spPr/>
    </dgm:pt>
    <dgm:pt modelId="{964A7C4B-016B-4E0E-8771-D533B797D170}" type="pres">
      <dgm:prSet presAssocID="{FE698C31-233A-4A90-91E0-DD4500EB80A0}" presName="background" presStyleLbl="node0" presStyleIdx="0" presStyleCnt="3"/>
      <dgm:spPr/>
    </dgm:pt>
    <dgm:pt modelId="{F13CB6E8-4B31-48D5-96D0-0E26BF97F9BC}" type="pres">
      <dgm:prSet presAssocID="{FE698C31-233A-4A90-91E0-DD4500EB80A0}" presName="text" presStyleLbl="fgAcc0" presStyleIdx="0" presStyleCnt="3">
        <dgm:presLayoutVars>
          <dgm:chPref val="3"/>
        </dgm:presLayoutVars>
      </dgm:prSet>
      <dgm:spPr/>
    </dgm:pt>
    <dgm:pt modelId="{EEB3B4F1-19C9-4578-AED9-F8C2E9F3478D}" type="pres">
      <dgm:prSet presAssocID="{FE698C31-233A-4A90-91E0-DD4500EB80A0}" presName="hierChild2" presStyleCnt="0"/>
      <dgm:spPr/>
    </dgm:pt>
    <dgm:pt modelId="{714CEA71-7A09-4439-B3AA-40CBB055582B}" type="pres">
      <dgm:prSet presAssocID="{3C25533C-A05A-4F32-994F-D5D48067A57C}" presName="hierRoot1" presStyleCnt="0"/>
      <dgm:spPr/>
    </dgm:pt>
    <dgm:pt modelId="{4820201B-AE6B-47E3-A84A-F71977F5AB5F}" type="pres">
      <dgm:prSet presAssocID="{3C25533C-A05A-4F32-994F-D5D48067A57C}" presName="composite" presStyleCnt="0"/>
      <dgm:spPr/>
    </dgm:pt>
    <dgm:pt modelId="{3EC842AF-D81E-4DB6-B886-77093EFDA58A}" type="pres">
      <dgm:prSet presAssocID="{3C25533C-A05A-4F32-994F-D5D48067A57C}" presName="background" presStyleLbl="node0" presStyleIdx="1" presStyleCnt="3"/>
      <dgm:spPr/>
    </dgm:pt>
    <dgm:pt modelId="{96E400DC-A978-4C16-B01C-AC748275EA13}" type="pres">
      <dgm:prSet presAssocID="{3C25533C-A05A-4F32-994F-D5D48067A57C}" presName="text" presStyleLbl="fgAcc0" presStyleIdx="1" presStyleCnt="3">
        <dgm:presLayoutVars>
          <dgm:chPref val="3"/>
        </dgm:presLayoutVars>
      </dgm:prSet>
      <dgm:spPr/>
    </dgm:pt>
    <dgm:pt modelId="{81BAC41B-3C45-4794-9320-70C130E72275}" type="pres">
      <dgm:prSet presAssocID="{3C25533C-A05A-4F32-994F-D5D48067A57C}" presName="hierChild2" presStyleCnt="0"/>
      <dgm:spPr/>
    </dgm:pt>
    <dgm:pt modelId="{4FEF4FCD-ACCB-4D7F-902B-12EE81FD9DFA}" type="pres">
      <dgm:prSet presAssocID="{2ACD2857-81E4-4599-AD20-CAC5379B5B32}" presName="hierRoot1" presStyleCnt="0"/>
      <dgm:spPr/>
    </dgm:pt>
    <dgm:pt modelId="{C40DEA61-4CEA-4FA8-8CF5-31561BFBE955}" type="pres">
      <dgm:prSet presAssocID="{2ACD2857-81E4-4599-AD20-CAC5379B5B32}" presName="composite" presStyleCnt="0"/>
      <dgm:spPr/>
    </dgm:pt>
    <dgm:pt modelId="{3B444531-6057-4B2F-9DCA-CBEA56A80FDC}" type="pres">
      <dgm:prSet presAssocID="{2ACD2857-81E4-4599-AD20-CAC5379B5B32}" presName="background" presStyleLbl="node0" presStyleIdx="2" presStyleCnt="3"/>
      <dgm:spPr/>
    </dgm:pt>
    <dgm:pt modelId="{6E59C5AC-12D8-4163-AD6B-FBC966763A41}" type="pres">
      <dgm:prSet presAssocID="{2ACD2857-81E4-4599-AD20-CAC5379B5B32}" presName="text" presStyleLbl="fgAcc0" presStyleIdx="2" presStyleCnt="3">
        <dgm:presLayoutVars>
          <dgm:chPref val="3"/>
        </dgm:presLayoutVars>
      </dgm:prSet>
      <dgm:spPr/>
    </dgm:pt>
    <dgm:pt modelId="{32EFEC12-ACFB-48C1-9B1D-AB6706708C17}" type="pres">
      <dgm:prSet presAssocID="{2ACD2857-81E4-4599-AD20-CAC5379B5B32}" presName="hierChild2" presStyleCnt="0"/>
      <dgm:spPr/>
    </dgm:pt>
  </dgm:ptLst>
  <dgm:cxnLst>
    <dgm:cxn modelId="{A9D6D645-084F-429C-BA73-D1AC7F991CEE}" type="presOf" srcId="{4D7E5D80-35A0-4686-A6FE-88894876C1FB}" destId="{1A768E18-2D44-4E2D-83BC-F4633565FB46}" srcOrd="0" destOrd="0" presId="urn:microsoft.com/office/officeart/2005/8/layout/hierarchy1"/>
    <dgm:cxn modelId="{DD6FF649-E27D-405C-B0EC-DFFF864CC897}" type="presOf" srcId="{FE698C31-233A-4A90-91E0-DD4500EB80A0}" destId="{F13CB6E8-4B31-48D5-96D0-0E26BF97F9BC}" srcOrd="0" destOrd="0" presId="urn:microsoft.com/office/officeart/2005/8/layout/hierarchy1"/>
    <dgm:cxn modelId="{3161447D-E838-4FF5-9220-CAC58474A6E0}" srcId="{4D7E5D80-35A0-4686-A6FE-88894876C1FB}" destId="{3C25533C-A05A-4F32-994F-D5D48067A57C}" srcOrd="1" destOrd="0" parTransId="{BC55E293-ACD8-46D6-89DB-4F42FF4CCFC5}" sibTransId="{F7273C85-A991-44AA-8926-BAC268D96F5D}"/>
    <dgm:cxn modelId="{A6FEF789-336B-4059-A277-61DD0DCC8974}" srcId="{4D7E5D80-35A0-4686-A6FE-88894876C1FB}" destId="{2ACD2857-81E4-4599-AD20-CAC5379B5B32}" srcOrd="2" destOrd="0" parTransId="{B1E49530-938A-4C1B-9D13-CC9B7E352FAE}" sibTransId="{A0BBE155-9866-4ECF-9322-719AE5941A43}"/>
    <dgm:cxn modelId="{36336893-0C02-4128-B8CF-A3840472D31D}" type="presOf" srcId="{2ACD2857-81E4-4599-AD20-CAC5379B5B32}" destId="{6E59C5AC-12D8-4163-AD6B-FBC966763A41}" srcOrd="0" destOrd="0" presId="urn:microsoft.com/office/officeart/2005/8/layout/hierarchy1"/>
    <dgm:cxn modelId="{BE240CB9-EA37-49CB-8647-E23995A0F8EE}" srcId="{4D7E5D80-35A0-4686-A6FE-88894876C1FB}" destId="{FE698C31-233A-4A90-91E0-DD4500EB80A0}" srcOrd="0" destOrd="0" parTransId="{36B4E7A8-66AC-4F41-985A-A738B60AA639}" sibTransId="{2159FBAB-1142-460C-B7B0-C9AF46FBD8A7}"/>
    <dgm:cxn modelId="{5BAC61C4-4E22-4108-8EB5-6E88B83A5528}" type="presOf" srcId="{3C25533C-A05A-4F32-994F-D5D48067A57C}" destId="{96E400DC-A978-4C16-B01C-AC748275EA13}" srcOrd="0" destOrd="0" presId="urn:microsoft.com/office/officeart/2005/8/layout/hierarchy1"/>
    <dgm:cxn modelId="{C3A4E1D0-06D9-4001-8E34-046E620EEEEC}" type="presParOf" srcId="{1A768E18-2D44-4E2D-83BC-F4633565FB46}" destId="{33FB12E3-4C0A-4C62-AA88-C6FD957D8EE9}" srcOrd="0" destOrd="0" presId="urn:microsoft.com/office/officeart/2005/8/layout/hierarchy1"/>
    <dgm:cxn modelId="{59000B43-BB47-4F17-9213-9DFA61E9F313}" type="presParOf" srcId="{33FB12E3-4C0A-4C62-AA88-C6FD957D8EE9}" destId="{57798810-8EB2-4F79-B5B2-9F79D4DB9756}" srcOrd="0" destOrd="0" presId="urn:microsoft.com/office/officeart/2005/8/layout/hierarchy1"/>
    <dgm:cxn modelId="{D3EDCAB0-0E55-484A-A283-D3B5C0460928}" type="presParOf" srcId="{57798810-8EB2-4F79-B5B2-9F79D4DB9756}" destId="{964A7C4B-016B-4E0E-8771-D533B797D170}" srcOrd="0" destOrd="0" presId="urn:microsoft.com/office/officeart/2005/8/layout/hierarchy1"/>
    <dgm:cxn modelId="{E5744136-C1F2-413A-9BC2-6FE037D04201}" type="presParOf" srcId="{57798810-8EB2-4F79-B5B2-9F79D4DB9756}" destId="{F13CB6E8-4B31-48D5-96D0-0E26BF97F9BC}" srcOrd="1" destOrd="0" presId="urn:microsoft.com/office/officeart/2005/8/layout/hierarchy1"/>
    <dgm:cxn modelId="{DA70FC2C-545A-45F2-A346-5D4E42CACCED}" type="presParOf" srcId="{33FB12E3-4C0A-4C62-AA88-C6FD957D8EE9}" destId="{EEB3B4F1-19C9-4578-AED9-F8C2E9F3478D}" srcOrd="1" destOrd="0" presId="urn:microsoft.com/office/officeart/2005/8/layout/hierarchy1"/>
    <dgm:cxn modelId="{A436C027-BBDF-4B6E-9D96-36EB3A230D8C}" type="presParOf" srcId="{1A768E18-2D44-4E2D-83BC-F4633565FB46}" destId="{714CEA71-7A09-4439-B3AA-40CBB055582B}" srcOrd="1" destOrd="0" presId="urn:microsoft.com/office/officeart/2005/8/layout/hierarchy1"/>
    <dgm:cxn modelId="{910DBC54-9CE1-4207-BF74-1BD9C158F9A3}" type="presParOf" srcId="{714CEA71-7A09-4439-B3AA-40CBB055582B}" destId="{4820201B-AE6B-47E3-A84A-F71977F5AB5F}" srcOrd="0" destOrd="0" presId="urn:microsoft.com/office/officeart/2005/8/layout/hierarchy1"/>
    <dgm:cxn modelId="{20A3470E-ED8C-4A94-9ED4-BDD7E1B6BF71}" type="presParOf" srcId="{4820201B-AE6B-47E3-A84A-F71977F5AB5F}" destId="{3EC842AF-D81E-4DB6-B886-77093EFDA58A}" srcOrd="0" destOrd="0" presId="urn:microsoft.com/office/officeart/2005/8/layout/hierarchy1"/>
    <dgm:cxn modelId="{7F51DC7D-D145-4D73-A1D2-B4479D271331}" type="presParOf" srcId="{4820201B-AE6B-47E3-A84A-F71977F5AB5F}" destId="{96E400DC-A978-4C16-B01C-AC748275EA13}" srcOrd="1" destOrd="0" presId="urn:microsoft.com/office/officeart/2005/8/layout/hierarchy1"/>
    <dgm:cxn modelId="{27E6FE4D-8A9F-4BE3-9FC6-E57F571C79A8}" type="presParOf" srcId="{714CEA71-7A09-4439-B3AA-40CBB055582B}" destId="{81BAC41B-3C45-4794-9320-70C130E72275}" srcOrd="1" destOrd="0" presId="urn:microsoft.com/office/officeart/2005/8/layout/hierarchy1"/>
    <dgm:cxn modelId="{55D4E52A-8149-4365-B8E1-621A2CE12CD7}" type="presParOf" srcId="{1A768E18-2D44-4E2D-83BC-F4633565FB46}" destId="{4FEF4FCD-ACCB-4D7F-902B-12EE81FD9DFA}" srcOrd="2" destOrd="0" presId="urn:microsoft.com/office/officeart/2005/8/layout/hierarchy1"/>
    <dgm:cxn modelId="{FAD27CD3-7F06-49A7-B530-4DB287462AAB}" type="presParOf" srcId="{4FEF4FCD-ACCB-4D7F-902B-12EE81FD9DFA}" destId="{C40DEA61-4CEA-4FA8-8CF5-31561BFBE955}" srcOrd="0" destOrd="0" presId="urn:microsoft.com/office/officeart/2005/8/layout/hierarchy1"/>
    <dgm:cxn modelId="{2DB58980-8011-45DA-A061-58CCCB81C999}" type="presParOf" srcId="{C40DEA61-4CEA-4FA8-8CF5-31561BFBE955}" destId="{3B444531-6057-4B2F-9DCA-CBEA56A80FDC}" srcOrd="0" destOrd="0" presId="urn:microsoft.com/office/officeart/2005/8/layout/hierarchy1"/>
    <dgm:cxn modelId="{7656D530-9395-4431-B274-B331E5E4AA4B}" type="presParOf" srcId="{C40DEA61-4CEA-4FA8-8CF5-31561BFBE955}" destId="{6E59C5AC-12D8-4163-AD6B-FBC966763A41}" srcOrd="1" destOrd="0" presId="urn:microsoft.com/office/officeart/2005/8/layout/hierarchy1"/>
    <dgm:cxn modelId="{C3C095EA-5CF7-48A5-BC66-908DC2DF6C11}" type="presParOf" srcId="{4FEF4FCD-ACCB-4D7F-902B-12EE81FD9DFA}" destId="{32EFEC12-ACFB-48C1-9B1D-AB6706708C1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B770F5-2D32-4E0D-A0E7-3B937810114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8C99A7D-E58B-4D00-A148-2E2F9E21097B}">
      <dgm:prSet/>
      <dgm:spPr/>
      <dgm:t>
        <a:bodyPr/>
        <a:lstStyle/>
        <a:p>
          <a:r>
            <a:rPr lang="en-US"/>
            <a:t>Customers</a:t>
          </a:r>
        </a:p>
      </dgm:t>
    </dgm:pt>
    <dgm:pt modelId="{456123E7-3848-4426-91C0-D64DA89C24C6}" type="parTrans" cxnId="{921E20FF-3424-4EBA-865E-C77EC5676D01}">
      <dgm:prSet/>
      <dgm:spPr/>
      <dgm:t>
        <a:bodyPr/>
        <a:lstStyle/>
        <a:p>
          <a:endParaRPr lang="en-US"/>
        </a:p>
      </dgm:t>
    </dgm:pt>
    <dgm:pt modelId="{BCA7459F-5B9D-40B7-BA5F-4746AFAC57CF}" type="sibTrans" cxnId="{921E20FF-3424-4EBA-865E-C77EC5676D01}">
      <dgm:prSet/>
      <dgm:spPr/>
      <dgm:t>
        <a:bodyPr/>
        <a:lstStyle/>
        <a:p>
          <a:endParaRPr lang="en-US"/>
        </a:p>
      </dgm:t>
    </dgm:pt>
    <dgm:pt modelId="{9DECB98D-81FF-4604-995D-71B4217B1FD2}">
      <dgm:prSet/>
      <dgm:spPr/>
      <dgm:t>
        <a:bodyPr/>
        <a:lstStyle/>
        <a:p>
          <a:r>
            <a:rPr lang="en-US"/>
            <a:t>Potential customers</a:t>
          </a:r>
        </a:p>
      </dgm:t>
    </dgm:pt>
    <dgm:pt modelId="{B84D84E4-E552-4957-B0E0-700F3DA42741}" type="parTrans" cxnId="{4F650309-9927-4383-ADE9-2F3B17561AE3}">
      <dgm:prSet/>
      <dgm:spPr/>
      <dgm:t>
        <a:bodyPr/>
        <a:lstStyle/>
        <a:p>
          <a:endParaRPr lang="en-US"/>
        </a:p>
      </dgm:t>
    </dgm:pt>
    <dgm:pt modelId="{19578D57-9071-4BC9-A479-9C4E8F937E9B}" type="sibTrans" cxnId="{4F650309-9927-4383-ADE9-2F3B17561AE3}">
      <dgm:prSet/>
      <dgm:spPr/>
      <dgm:t>
        <a:bodyPr/>
        <a:lstStyle/>
        <a:p>
          <a:endParaRPr lang="en-US"/>
        </a:p>
      </dgm:t>
    </dgm:pt>
    <dgm:pt modelId="{B9D1112A-3617-46EB-9009-E705CB58183C}">
      <dgm:prSet/>
      <dgm:spPr/>
      <dgm:t>
        <a:bodyPr/>
        <a:lstStyle/>
        <a:p>
          <a:r>
            <a:rPr lang="en-US"/>
            <a:t>Suppliers</a:t>
          </a:r>
        </a:p>
      </dgm:t>
    </dgm:pt>
    <dgm:pt modelId="{F9CE6D16-B5ED-4E8A-A932-84C9C469D78A}" type="parTrans" cxnId="{3F7467EE-91F6-43FF-897D-0B2EA448060E}">
      <dgm:prSet/>
      <dgm:spPr/>
      <dgm:t>
        <a:bodyPr/>
        <a:lstStyle/>
        <a:p>
          <a:endParaRPr lang="en-US"/>
        </a:p>
      </dgm:t>
    </dgm:pt>
    <dgm:pt modelId="{63C19FB3-1035-4425-9F9A-7CCEAF33955C}" type="sibTrans" cxnId="{3F7467EE-91F6-43FF-897D-0B2EA448060E}">
      <dgm:prSet/>
      <dgm:spPr/>
      <dgm:t>
        <a:bodyPr/>
        <a:lstStyle/>
        <a:p>
          <a:endParaRPr lang="en-US"/>
        </a:p>
      </dgm:t>
    </dgm:pt>
    <dgm:pt modelId="{B0A00529-4C65-45D2-9600-BF6D0F4991D1}">
      <dgm:prSet/>
      <dgm:spPr/>
      <dgm:t>
        <a:bodyPr/>
        <a:lstStyle/>
        <a:p>
          <a:r>
            <a:rPr lang="en-US"/>
            <a:t>Employees</a:t>
          </a:r>
        </a:p>
      </dgm:t>
    </dgm:pt>
    <dgm:pt modelId="{AEBC8FD1-BD92-4866-9624-AE08E9CB1E93}" type="parTrans" cxnId="{B169A9CC-1BE0-4F5F-A0A5-9E30E9EDE090}">
      <dgm:prSet/>
      <dgm:spPr/>
      <dgm:t>
        <a:bodyPr/>
        <a:lstStyle/>
        <a:p>
          <a:endParaRPr lang="en-US"/>
        </a:p>
      </dgm:t>
    </dgm:pt>
    <dgm:pt modelId="{81899DA5-FF31-4F4A-A9FD-18E08149A82F}" type="sibTrans" cxnId="{B169A9CC-1BE0-4F5F-A0A5-9E30E9EDE090}">
      <dgm:prSet/>
      <dgm:spPr/>
      <dgm:t>
        <a:bodyPr/>
        <a:lstStyle/>
        <a:p>
          <a:endParaRPr lang="en-US"/>
        </a:p>
      </dgm:t>
    </dgm:pt>
    <dgm:pt modelId="{D3E1F465-3F3B-400C-A3A7-DAD5A1F03287}" type="pres">
      <dgm:prSet presAssocID="{4AB770F5-2D32-4E0D-A0E7-3B9378101148}" presName="root" presStyleCnt="0">
        <dgm:presLayoutVars>
          <dgm:dir/>
          <dgm:resizeHandles val="exact"/>
        </dgm:presLayoutVars>
      </dgm:prSet>
      <dgm:spPr/>
    </dgm:pt>
    <dgm:pt modelId="{B9B8B9B6-F5D0-45ED-B876-E46CFD233442}" type="pres">
      <dgm:prSet presAssocID="{4AB770F5-2D32-4E0D-A0E7-3B9378101148}" presName="container" presStyleCnt="0">
        <dgm:presLayoutVars>
          <dgm:dir/>
          <dgm:resizeHandles val="exact"/>
        </dgm:presLayoutVars>
      </dgm:prSet>
      <dgm:spPr/>
    </dgm:pt>
    <dgm:pt modelId="{97D55FFF-2231-4EB1-BA56-FBEEEC1109CD}" type="pres">
      <dgm:prSet presAssocID="{B8C99A7D-E58B-4D00-A148-2E2F9E21097B}" presName="compNode" presStyleCnt="0"/>
      <dgm:spPr/>
    </dgm:pt>
    <dgm:pt modelId="{C5E1FA9B-397E-4C2E-99BE-4FBB1021918E}" type="pres">
      <dgm:prSet presAssocID="{B8C99A7D-E58B-4D00-A148-2E2F9E21097B}" presName="iconBgRect" presStyleLbl="bgShp" presStyleIdx="0" presStyleCnt="4"/>
      <dgm:spPr/>
    </dgm:pt>
    <dgm:pt modelId="{B4C0F113-BB8B-429A-AF90-E7B059BB5657}" type="pres">
      <dgm:prSet presAssocID="{B8C99A7D-E58B-4D00-A148-2E2F9E2109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AC9CC23-6184-4DD5-BBA9-586FD64B5D73}" type="pres">
      <dgm:prSet presAssocID="{B8C99A7D-E58B-4D00-A148-2E2F9E21097B}" presName="spaceRect" presStyleCnt="0"/>
      <dgm:spPr/>
    </dgm:pt>
    <dgm:pt modelId="{67AF630F-E4C7-4397-ABBD-5D1FB5523187}" type="pres">
      <dgm:prSet presAssocID="{B8C99A7D-E58B-4D00-A148-2E2F9E21097B}" presName="textRect" presStyleLbl="revTx" presStyleIdx="0" presStyleCnt="4">
        <dgm:presLayoutVars>
          <dgm:chMax val="1"/>
          <dgm:chPref val="1"/>
        </dgm:presLayoutVars>
      </dgm:prSet>
      <dgm:spPr/>
    </dgm:pt>
    <dgm:pt modelId="{4B3DB6F6-A041-4B1A-BF50-10AE172D802A}" type="pres">
      <dgm:prSet presAssocID="{BCA7459F-5B9D-40B7-BA5F-4746AFAC57CF}" presName="sibTrans" presStyleLbl="sibTrans2D1" presStyleIdx="0" presStyleCnt="0"/>
      <dgm:spPr/>
    </dgm:pt>
    <dgm:pt modelId="{9BD23BE7-7541-470F-A5FC-6EAA66FB0C4E}" type="pres">
      <dgm:prSet presAssocID="{9DECB98D-81FF-4604-995D-71B4217B1FD2}" presName="compNode" presStyleCnt="0"/>
      <dgm:spPr/>
    </dgm:pt>
    <dgm:pt modelId="{67D5436B-8B05-4ED7-92DF-42AF8CF92ED7}" type="pres">
      <dgm:prSet presAssocID="{9DECB98D-81FF-4604-995D-71B4217B1FD2}" presName="iconBgRect" presStyleLbl="bgShp" presStyleIdx="1" presStyleCnt="4"/>
      <dgm:spPr/>
    </dgm:pt>
    <dgm:pt modelId="{6E3280DB-7EFB-4AEC-893F-1196CB24AC81}" type="pres">
      <dgm:prSet presAssocID="{9DECB98D-81FF-4604-995D-71B4217B1F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63BB66C-EAAD-4852-BC54-628CD8361D06}" type="pres">
      <dgm:prSet presAssocID="{9DECB98D-81FF-4604-995D-71B4217B1FD2}" presName="spaceRect" presStyleCnt="0"/>
      <dgm:spPr/>
    </dgm:pt>
    <dgm:pt modelId="{A3540A54-8B4F-4F9D-824F-C5D74A18D999}" type="pres">
      <dgm:prSet presAssocID="{9DECB98D-81FF-4604-995D-71B4217B1FD2}" presName="textRect" presStyleLbl="revTx" presStyleIdx="1" presStyleCnt="4">
        <dgm:presLayoutVars>
          <dgm:chMax val="1"/>
          <dgm:chPref val="1"/>
        </dgm:presLayoutVars>
      </dgm:prSet>
      <dgm:spPr/>
    </dgm:pt>
    <dgm:pt modelId="{813AD14C-0995-4C4A-9974-B9BCC1E23437}" type="pres">
      <dgm:prSet presAssocID="{19578D57-9071-4BC9-A479-9C4E8F937E9B}" presName="sibTrans" presStyleLbl="sibTrans2D1" presStyleIdx="0" presStyleCnt="0"/>
      <dgm:spPr/>
    </dgm:pt>
    <dgm:pt modelId="{FABE1240-1C8E-4C3E-93BC-D595DD41353E}" type="pres">
      <dgm:prSet presAssocID="{B9D1112A-3617-46EB-9009-E705CB58183C}" presName="compNode" presStyleCnt="0"/>
      <dgm:spPr/>
    </dgm:pt>
    <dgm:pt modelId="{4068FB3C-B4E2-492C-9919-699201E5E749}" type="pres">
      <dgm:prSet presAssocID="{B9D1112A-3617-46EB-9009-E705CB58183C}" presName="iconBgRect" presStyleLbl="bgShp" presStyleIdx="2" presStyleCnt="4"/>
      <dgm:spPr/>
    </dgm:pt>
    <dgm:pt modelId="{5156625F-AD2F-4435-A78C-25F031425553}" type="pres">
      <dgm:prSet presAssocID="{B9D1112A-3617-46EB-9009-E705CB5818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ACFDE24-FE53-4DB1-97B0-07E772CE82CA}" type="pres">
      <dgm:prSet presAssocID="{B9D1112A-3617-46EB-9009-E705CB58183C}" presName="spaceRect" presStyleCnt="0"/>
      <dgm:spPr/>
    </dgm:pt>
    <dgm:pt modelId="{7210A0AF-7C45-462A-B806-45C27BB5CA81}" type="pres">
      <dgm:prSet presAssocID="{B9D1112A-3617-46EB-9009-E705CB58183C}" presName="textRect" presStyleLbl="revTx" presStyleIdx="2" presStyleCnt="4">
        <dgm:presLayoutVars>
          <dgm:chMax val="1"/>
          <dgm:chPref val="1"/>
        </dgm:presLayoutVars>
      </dgm:prSet>
      <dgm:spPr/>
    </dgm:pt>
    <dgm:pt modelId="{6461CD04-5747-43A9-B950-F3AB228BA62F}" type="pres">
      <dgm:prSet presAssocID="{63C19FB3-1035-4425-9F9A-7CCEAF33955C}" presName="sibTrans" presStyleLbl="sibTrans2D1" presStyleIdx="0" presStyleCnt="0"/>
      <dgm:spPr/>
    </dgm:pt>
    <dgm:pt modelId="{FC08388F-02BB-4E5E-80D0-8CE533F245F5}" type="pres">
      <dgm:prSet presAssocID="{B0A00529-4C65-45D2-9600-BF6D0F4991D1}" presName="compNode" presStyleCnt="0"/>
      <dgm:spPr/>
    </dgm:pt>
    <dgm:pt modelId="{0EA518CF-EF1E-4B94-8E5B-B4A67D7F27FB}" type="pres">
      <dgm:prSet presAssocID="{B0A00529-4C65-45D2-9600-BF6D0F4991D1}" presName="iconBgRect" presStyleLbl="bgShp" presStyleIdx="3" presStyleCnt="4"/>
      <dgm:spPr/>
    </dgm:pt>
    <dgm:pt modelId="{5B1ED5D6-357A-4052-AA6E-D4DA72079C62}" type="pres">
      <dgm:prSet presAssocID="{B0A00529-4C65-45D2-9600-BF6D0F4991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DA20BB72-F1AA-4068-A8B5-D9F658E02701}" type="pres">
      <dgm:prSet presAssocID="{B0A00529-4C65-45D2-9600-BF6D0F4991D1}" presName="spaceRect" presStyleCnt="0"/>
      <dgm:spPr/>
    </dgm:pt>
    <dgm:pt modelId="{117F9354-6DF9-4595-976E-523D3FC5851D}" type="pres">
      <dgm:prSet presAssocID="{B0A00529-4C65-45D2-9600-BF6D0F4991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F650309-9927-4383-ADE9-2F3B17561AE3}" srcId="{4AB770F5-2D32-4E0D-A0E7-3B9378101148}" destId="{9DECB98D-81FF-4604-995D-71B4217B1FD2}" srcOrd="1" destOrd="0" parTransId="{B84D84E4-E552-4957-B0E0-700F3DA42741}" sibTransId="{19578D57-9071-4BC9-A479-9C4E8F937E9B}"/>
    <dgm:cxn modelId="{F3DD9723-8A46-4D21-B81A-8F1E404D975A}" type="presOf" srcId="{9DECB98D-81FF-4604-995D-71B4217B1FD2}" destId="{A3540A54-8B4F-4F9D-824F-C5D74A18D999}" srcOrd="0" destOrd="0" presId="urn:microsoft.com/office/officeart/2018/2/layout/IconCircleList"/>
    <dgm:cxn modelId="{EA72D54E-F3C2-4EFB-8258-AD6A6E0FA6CE}" type="presOf" srcId="{4AB770F5-2D32-4E0D-A0E7-3B9378101148}" destId="{D3E1F465-3F3B-400C-A3A7-DAD5A1F03287}" srcOrd="0" destOrd="0" presId="urn:microsoft.com/office/officeart/2018/2/layout/IconCircleList"/>
    <dgm:cxn modelId="{E93C1C79-133D-4A04-9989-0DCC4668173A}" type="presOf" srcId="{63C19FB3-1035-4425-9F9A-7CCEAF33955C}" destId="{6461CD04-5747-43A9-B950-F3AB228BA62F}" srcOrd="0" destOrd="0" presId="urn:microsoft.com/office/officeart/2018/2/layout/IconCircleList"/>
    <dgm:cxn modelId="{67388E89-0989-414B-8ED2-CFC74262C8E3}" type="presOf" srcId="{B8C99A7D-E58B-4D00-A148-2E2F9E21097B}" destId="{67AF630F-E4C7-4397-ABBD-5D1FB5523187}" srcOrd="0" destOrd="0" presId="urn:microsoft.com/office/officeart/2018/2/layout/IconCircleList"/>
    <dgm:cxn modelId="{11919BBF-3016-4AFC-B69C-5C3F68B003E0}" type="presOf" srcId="{19578D57-9071-4BC9-A479-9C4E8F937E9B}" destId="{813AD14C-0995-4C4A-9974-B9BCC1E23437}" srcOrd="0" destOrd="0" presId="urn:microsoft.com/office/officeart/2018/2/layout/IconCircleList"/>
    <dgm:cxn modelId="{4C26B9C4-AF6F-493E-8601-9605783EB544}" type="presOf" srcId="{B0A00529-4C65-45D2-9600-BF6D0F4991D1}" destId="{117F9354-6DF9-4595-976E-523D3FC5851D}" srcOrd="0" destOrd="0" presId="urn:microsoft.com/office/officeart/2018/2/layout/IconCircleList"/>
    <dgm:cxn modelId="{B169A9CC-1BE0-4F5F-A0A5-9E30E9EDE090}" srcId="{4AB770F5-2D32-4E0D-A0E7-3B9378101148}" destId="{B0A00529-4C65-45D2-9600-BF6D0F4991D1}" srcOrd="3" destOrd="0" parTransId="{AEBC8FD1-BD92-4866-9624-AE08E9CB1E93}" sibTransId="{81899DA5-FF31-4F4A-A9FD-18E08149A82F}"/>
    <dgm:cxn modelId="{9C9B61D1-1241-47FC-B15B-A3A670D17F0E}" type="presOf" srcId="{B9D1112A-3617-46EB-9009-E705CB58183C}" destId="{7210A0AF-7C45-462A-B806-45C27BB5CA81}" srcOrd="0" destOrd="0" presId="urn:microsoft.com/office/officeart/2018/2/layout/IconCircleList"/>
    <dgm:cxn modelId="{3F7467EE-91F6-43FF-897D-0B2EA448060E}" srcId="{4AB770F5-2D32-4E0D-A0E7-3B9378101148}" destId="{B9D1112A-3617-46EB-9009-E705CB58183C}" srcOrd="2" destOrd="0" parTransId="{F9CE6D16-B5ED-4E8A-A932-84C9C469D78A}" sibTransId="{63C19FB3-1035-4425-9F9A-7CCEAF33955C}"/>
    <dgm:cxn modelId="{E6FD71FB-DACA-432E-B5C3-3B32C118865F}" type="presOf" srcId="{BCA7459F-5B9D-40B7-BA5F-4746AFAC57CF}" destId="{4B3DB6F6-A041-4B1A-BF50-10AE172D802A}" srcOrd="0" destOrd="0" presId="urn:microsoft.com/office/officeart/2018/2/layout/IconCircleList"/>
    <dgm:cxn modelId="{921E20FF-3424-4EBA-865E-C77EC5676D01}" srcId="{4AB770F5-2D32-4E0D-A0E7-3B9378101148}" destId="{B8C99A7D-E58B-4D00-A148-2E2F9E21097B}" srcOrd="0" destOrd="0" parTransId="{456123E7-3848-4426-91C0-D64DA89C24C6}" sibTransId="{BCA7459F-5B9D-40B7-BA5F-4746AFAC57CF}"/>
    <dgm:cxn modelId="{29BF4821-BE59-4E97-B83D-DA8B10EE4752}" type="presParOf" srcId="{D3E1F465-3F3B-400C-A3A7-DAD5A1F03287}" destId="{B9B8B9B6-F5D0-45ED-B876-E46CFD233442}" srcOrd="0" destOrd="0" presId="urn:microsoft.com/office/officeart/2018/2/layout/IconCircleList"/>
    <dgm:cxn modelId="{A9AA1C53-00DD-4C13-85CF-09BA4F34DE21}" type="presParOf" srcId="{B9B8B9B6-F5D0-45ED-B876-E46CFD233442}" destId="{97D55FFF-2231-4EB1-BA56-FBEEEC1109CD}" srcOrd="0" destOrd="0" presId="urn:microsoft.com/office/officeart/2018/2/layout/IconCircleList"/>
    <dgm:cxn modelId="{44F564B8-4BA6-431A-A76E-34A0B12359C3}" type="presParOf" srcId="{97D55FFF-2231-4EB1-BA56-FBEEEC1109CD}" destId="{C5E1FA9B-397E-4C2E-99BE-4FBB1021918E}" srcOrd="0" destOrd="0" presId="urn:microsoft.com/office/officeart/2018/2/layout/IconCircleList"/>
    <dgm:cxn modelId="{9DF191FE-AEDA-49C7-B146-4BC4B343A402}" type="presParOf" srcId="{97D55FFF-2231-4EB1-BA56-FBEEEC1109CD}" destId="{B4C0F113-BB8B-429A-AF90-E7B059BB5657}" srcOrd="1" destOrd="0" presId="urn:microsoft.com/office/officeart/2018/2/layout/IconCircleList"/>
    <dgm:cxn modelId="{FFEA31FA-A6B6-4F6E-9C1B-C5952B08F1ED}" type="presParOf" srcId="{97D55FFF-2231-4EB1-BA56-FBEEEC1109CD}" destId="{3AC9CC23-6184-4DD5-BBA9-586FD64B5D73}" srcOrd="2" destOrd="0" presId="urn:microsoft.com/office/officeart/2018/2/layout/IconCircleList"/>
    <dgm:cxn modelId="{492F5749-F631-41D1-8700-BBD4A5B478AD}" type="presParOf" srcId="{97D55FFF-2231-4EB1-BA56-FBEEEC1109CD}" destId="{67AF630F-E4C7-4397-ABBD-5D1FB5523187}" srcOrd="3" destOrd="0" presId="urn:microsoft.com/office/officeart/2018/2/layout/IconCircleList"/>
    <dgm:cxn modelId="{11F635C8-8BD0-48CF-A242-F001B25CEF92}" type="presParOf" srcId="{B9B8B9B6-F5D0-45ED-B876-E46CFD233442}" destId="{4B3DB6F6-A041-4B1A-BF50-10AE172D802A}" srcOrd="1" destOrd="0" presId="urn:microsoft.com/office/officeart/2018/2/layout/IconCircleList"/>
    <dgm:cxn modelId="{E250B160-545C-4C3E-98CE-6AAEE07C51EA}" type="presParOf" srcId="{B9B8B9B6-F5D0-45ED-B876-E46CFD233442}" destId="{9BD23BE7-7541-470F-A5FC-6EAA66FB0C4E}" srcOrd="2" destOrd="0" presId="urn:microsoft.com/office/officeart/2018/2/layout/IconCircleList"/>
    <dgm:cxn modelId="{75D78691-0B62-405F-A737-0ACCEB68562F}" type="presParOf" srcId="{9BD23BE7-7541-470F-A5FC-6EAA66FB0C4E}" destId="{67D5436B-8B05-4ED7-92DF-42AF8CF92ED7}" srcOrd="0" destOrd="0" presId="urn:microsoft.com/office/officeart/2018/2/layout/IconCircleList"/>
    <dgm:cxn modelId="{74F41F4E-2E68-4BBD-A1B6-35BD156E08BC}" type="presParOf" srcId="{9BD23BE7-7541-470F-A5FC-6EAA66FB0C4E}" destId="{6E3280DB-7EFB-4AEC-893F-1196CB24AC81}" srcOrd="1" destOrd="0" presId="urn:microsoft.com/office/officeart/2018/2/layout/IconCircleList"/>
    <dgm:cxn modelId="{13405C56-B442-44C9-AE94-36C208367C5F}" type="presParOf" srcId="{9BD23BE7-7541-470F-A5FC-6EAA66FB0C4E}" destId="{563BB66C-EAAD-4852-BC54-628CD8361D06}" srcOrd="2" destOrd="0" presId="urn:microsoft.com/office/officeart/2018/2/layout/IconCircleList"/>
    <dgm:cxn modelId="{EB767210-771C-4C70-A0AE-018FC16F2AD5}" type="presParOf" srcId="{9BD23BE7-7541-470F-A5FC-6EAA66FB0C4E}" destId="{A3540A54-8B4F-4F9D-824F-C5D74A18D999}" srcOrd="3" destOrd="0" presId="urn:microsoft.com/office/officeart/2018/2/layout/IconCircleList"/>
    <dgm:cxn modelId="{09792E60-C6AB-4283-9602-A696F46984EA}" type="presParOf" srcId="{B9B8B9B6-F5D0-45ED-B876-E46CFD233442}" destId="{813AD14C-0995-4C4A-9974-B9BCC1E23437}" srcOrd="3" destOrd="0" presId="urn:microsoft.com/office/officeart/2018/2/layout/IconCircleList"/>
    <dgm:cxn modelId="{2F1E79C9-8739-424F-871F-4BB00A4A2F65}" type="presParOf" srcId="{B9B8B9B6-F5D0-45ED-B876-E46CFD233442}" destId="{FABE1240-1C8E-4C3E-93BC-D595DD41353E}" srcOrd="4" destOrd="0" presId="urn:microsoft.com/office/officeart/2018/2/layout/IconCircleList"/>
    <dgm:cxn modelId="{5B29DEC1-8275-49F6-B76C-492364DF7EA6}" type="presParOf" srcId="{FABE1240-1C8E-4C3E-93BC-D595DD41353E}" destId="{4068FB3C-B4E2-492C-9919-699201E5E749}" srcOrd="0" destOrd="0" presId="urn:microsoft.com/office/officeart/2018/2/layout/IconCircleList"/>
    <dgm:cxn modelId="{26E3532D-6C2A-4ED8-B565-C5801A3E4CE1}" type="presParOf" srcId="{FABE1240-1C8E-4C3E-93BC-D595DD41353E}" destId="{5156625F-AD2F-4435-A78C-25F031425553}" srcOrd="1" destOrd="0" presId="urn:microsoft.com/office/officeart/2018/2/layout/IconCircleList"/>
    <dgm:cxn modelId="{F4D78B49-EFF8-4395-B680-895D54F571B6}" type="presParOf" srcId="{FABE1240-1C8E-4C3E-93BC-D595DD41353E}" destId="{9ACFDE24-FE53-4DB1-97B0-07E772CE82CA}" srcOrd="2" destOrd="0" presId="urn:microsoft.com/office/officeart/2018/2/layout/IconCircleList"/>
    <dgm:cxn modelId="{0E703286-8F95-48D5-9A8D-564DD1155CAD}" type="presParOf" srcId="{FABE1240-1C8E-4C3E-93BC-D595DD41353E}" destId="{7210A0AF-7C45-462A-B806-45C27BB5CA81}" srcOrd="3" destOrd="0" presId="urn:microsoft.com/office/officeart/2018/2/layout/IconCircleList"/>
    <dgm:cxn modelId="{DBF1E31A-432F-4D4C-9F11-EB7E110D8658}" type="presParOf" srcId="{B9B8B9B6-F5D0-45ED-B876-E46CFD233442}" destId="{6461CD04-5747-43A9-B950-F3AB228BA62F}" srcOrd="5" destOrd="0" presId="urn:microsoft.com/office/officeart/2018/2/layout/IconCircleList"/>
    <dgm:cxn modelId="{423E4380-36FA-4547-A310-05F1C1017F99}" type="presParOf" srcId="{B9B8B9B6-F5D0-45ED-B876-E46CFD233442}" destId="{FC08388F-02BB-4E5E-80D0-8CE533F245F5}" srcOrd="6" destOrd="0" presId="urn:microsoft.com/office/officeart/2018/2/layout/IconCircleList"/>
    <dgm:cxn modelId="{13F0BAB0-3596-4EBB-963F-DEE916F04597}" type="presParOf" srcId="{FC08388F-02BB-4E5E-80D0-8CE533F245F5}" destId="{0EA518CF-EF1E-4B94-8E5B-B4A67D7F27FB}" srcOrd="0" destOrd="0" presId="urn:microsoft.com/office/officeart/2018/2/layout/IconCircleList"/>
    <dgm:cxn modelId="{B818AFB2-6628-408F-8E07-571DD27BFE1C}" type="presParOf" srcId="{FC08388F-02BB-4E5E-80D0-8CE533F245F5}" destId="{5B1ED5D6-357A-4052-AA6E-D4DA72079C62}" srcOrd="1" destOrd="0" presId="urn:microsoft.com/office/officeart/2018/2/layout/IconCircleList"/>
    <dgm:cxn modelId="{C0DA5AD0-3E06-41E1-B834-04B3C68239E8}" type="presParOf" srcId="{FC08388F-02BB-4E5E-80D0-8CE533F245F5}" destId="{DA20BB72-F1AA-4068-A8B5-D9F658E02701}" srcOrd="2" destOrd="0" presId="urn:microsoft.com/office/officeart/2018/2/layout/IconCircleList"/>
    <dgm:cxn modelId="{64E3286D-C4A1-42EA-A17D-0E75687B4851}" type="presParOf" srcId="{FC08388F-02BB-4E5E-80D0-8CE533F245F5}" destId="{117F9354-6DF9-4595-976E-523D3FC585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6975C0-AB96-405E-BB82-8E7228FD19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B92A523-B06E-4F67-8B23-53AB7C51FFA2}">
      <dgm:prSet/>
      <dgm:spPr/>
      <dgm:t>
        <a:bodyPr/>
        <a:lstStyle/>
        <a:p>
          <a:r>
            <a:rPr lang="en-US"/>
            <a:t>Understand impacts</a:t>
          </a:r>
        </a:p>
      </dgm:t>
    </dgm:pt>
    <dgm:pt modelId="{229A23ED-D76F-43AA-89AB-6BA94A4AC54E}" type="parTrans" cxnId="{2F6782B7-1178-404A-96D1-7451B53D2A15}">
      <dgm:prSet/>
      <dgm:spPr/>
      <dgm:t>
        <a:bodyPr/>
        <a:lstStyle/>
        <a:p>
          <a:endParaRPr lang="en-US"/>
        </a:p>
      </dgm:t>
    </dgm:pt>
    <dgm:pt modelId="{929195EC-9356-463C-A6A7-6E3B1C4BA2BF}" type="sibTrans" cxnId="{2F6782B7-1178-404A-96D1-7451B53D2A15}">
      <dgm:prSet/>
      <dgm:spPr/>
      <dgm:t>
        <a:bodyPr/>
        <a:lstStyle/>
        <a:p>
          <a:endParaRPr lang="en-US"/>
        </a:p>
      </dgm:t>
    </dgm:pt>
    <dgm:pt modelId="{F1A3127F-1ADE-4FE6-9553-17CC0EAA3E5E}">
      <dgm:prSet/>
      <dgm:spPr/>
      <dgm:t>
        <a:bodyPr/>
        <a:lstStyle/>
        <a:p>
          <a:r>
            <a:rPr lang="en-US"/>
            <a:t>Plan accordingly</a:t>
          </a:r>
        </a:p>
      </dgm:t>
    </dgm:pt>
    <dgm:pt modelId="{C5640D96-5692-415D-8C8A-7644591C7C5C}" type="parTrans" cxnId="{A9D0FE2C-5E3B-49E9-BC79-E9A3E2AF43BA}">
      <dgm:prSet/>
      <dgm:spPr/>
      <dgm:t>
        <a:bodyPr/>
        <a:lstStyle/>
        <a:p>
          <a:endParaRPr lang="en-US"/>
        </a:p>
      </dgm:t>
    </dgm:pt>
    <dgm:pt modelId="{96A6F6B9-A8B4-462A-9453-1EA1CE84C8C6}" type="sibTrans" cxnId="{A9D0FE2C-5E3B-49E9-BC79-E9A3E2AF43BA}">
      <dgm:prSet/>
      <dgm:spPr/>
      <dgm:t>
        <a:bodyPr/>
        <a:lstStyle/>
        <a:p>
          <a:endParaRPr lang="en-US"/>
        </a:p>
      </dgm:t>
    </dgm:pt>
    <dgm:pt modelId="{7518223F-C9B4-4BF3-9EAE-53E41936EC53}">
      <dgm:prSet/>
      <dgm:spPr/>
      <dgm:t>
        <a:bodyPr/>
        <a:lstStyle/>
        <a:p>
          <a:r>
            <a:rPr lang="en-US"/>
            <a:t>Prepare for the future</a:t>
          </a:r>
        </a:p>
      </dgm:t>
    </dgm:pt>
    <dgm:pt modelId="{9A937BE3-2273-41DF-9BC9-22A3226A2D62}" type="parTrans" cxnId="{4CE9A47B-6141-4946-9399-29852032BF15}">
      <dgm:prSet/>
      <dgm:spPr/>
      <dgm:t>
        <a:bodyPr/>
        <a:lstStyle/>
        <a:p>
          <a:endParaRPr lang="en-US"/>
        </a:p>
      </dgm:t>
    </dgm:pt>
    <dgm:pt modelId="{DA1FA2F3-CFE3-4A97-93BD-EA20CA90121C}" type="sibTrans" cxnId="{4CE9A47B-6141-4946-9399-29852032BF15}">
      <dgm:prSet/>
      <dgm:spPr/>
      <dgm:t>
        <a:bodyPr/>
        <a:lstStyle/>
        <a:p>
          <a:endParaRPr lang="en-US"/>
        </a:p>
      </dgm:t>
    </dgm:pt>
    <dgm:pt modelId="{C90D0316-A201-4B08-AD70-1E7ADF08D405}" type="pres">
      <dgm:prSet presAssocID="{3C6975C0-AB96-405E-BB82-8E7228FD19E1}" presName="root" presStyleCnt="0">
        <dgm:presLayoutVars>
          <dgm:dir/>
          <dgm:resizeHandles val="exact"/>
        </dgm:presLayoutVars>
      </dgm:prSet>
      <dgm:spPr/>
    </dgm:pt>
    <dgm:pt modelId="{CA61AE9D-8290-45F3-8972-C81386F707A2}" type="pres">
      <dgm:prSet presAssocID="{FB92A523-B06E-4F67-8B23-53AB7C51FFA2}" presName="compNode" presStyleCnt="0"/>
      <dgm:spPr/>
    </dgm:pt>
    <dgm:pt modelId="{4B034D2F-F609-4DC7-8ABF-7F775F999D25}" type="pres">
      <dgm:prSet presAssocID="{FB92A523-B06E-4F67-8B23-53AB7C51FF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late"/>
        </a:ext>
      </dgm:extLst>
    </dgm:pt>
    <dgm:pt modelId="{CFCC4C34-F497-4E25-B985-30B32A823488}" type="pres">
      <dgm:prSet presAssocID="{FB92A523-B06E-4F67-8B23-53AB7C51FFA2}" presName="spaceRect" presStyleCnt="0"/>
      <dgm:spPr/>
    </dgm:pt>
    <dgm:pt modelId="{AECD7541-9F2B-4E12-BE3C-F269E096F015}" type="pres">
      <dgm:prSet presAssocID="{FB92A523-B06E-4F67-8B23-53AB7C51FFA2}" presName="textRect" presStyleLbl="revTx" presStyleIdx="0" presStyleCnt="3">
        <dgm:presLayoutVars>
          <dgm:chMax val="1"/>
          <dgm:chPref val="1"/>
        </dgm:presLayoutVars>
      </dgm:prSet>
      <dgm:spPr/>
    </dgm:pt>
    <dgm:pt modelId="{2917228D-B087-4EE6-9CF1-C2ED8C4FE6A2}" type="pres">
      <dgm:prSet presAssocID="{929195EC-9356-463C-A6A7-6E3B1C4BA2BF}" presName="sibTrans" presStyleCnt="0"/>
      <dgm:spPr/>
    </dgm:pt>
    <dgm:pt modelId="{2CACABCF-06DE-462B-BE0D-4723C0A7F731}" type="pres">
      <dgm:prSet presAssocID="{F1A3127F-1ADE-4FE6-9553-17CC0EAA3E5E}" presName="compNode" presStyleCnt="0"/>
      <dgm:spPr/>
    </dgm:pt>
    <dgm:pt modelId="{2EE34D44-57B3-4288-AEBC-4C3F02D7E2B6}" type="pres">
      <dgm:prSet presAssocID="{F1A3127F-1ADE-4FE6-9553-17CC0EAA3E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B71A3CDA-3D03-444F-9825-38F7B86BBFFE}" type="pres">
      <dgm:prSet presAssocID="{F1A3127F-1ADE-4FE6-9553-17CC0EAA3E5E}" presName="spaceRect" presStyleCnt="0"/>
      <dgm:spPr/>
    </dgm:pt>
    <dgm:pt modelId="{CA107AA7-AE72-42D5-9085-A4944D4F26F5}" type="pres">
      <dgm:prSet presAssocID="{F1A3127F-1ADE-4FE6-9553-17CC0EAA3E5E}" presName="textRect" presStyleLbl="revTx" presStyleIdx="1" presStyleCnt="3">
        <dgm:presLayoutVars>
          <dgm:chMax val="1"/>
          <dgm:chPref val="1"/>
        </dgm:presLayoutVars>
      </dgm:prSet>
      <dgm:spPr/>
    </dgm:pt>
    <dgm:pt modelId="{52EF3BA1-81A2-433C-953C-D94631DE51F8}" type="pres">
      <dgm:prSet presAssocID="{96A6F6B9-A8B4-462A-9453-1EA1CE84C8C6}" presName="sibTrans" presStyleCnt="0"/>
      <dgm:spPr/>
    </dgm:pt>
    <dgm:pt modelId="{82749559-CD80-4D00-A8D5-2904D86DBF33}" type="pres">
      <dgm:prSet presAssocID="{7518223F-C9B4-4BF3-9EAE-53E41936EC53}" presName="compNode" presStyleCnt="0"/>
      <dgm:spPr/>
    </dgm:pt>
    <dgm:pt modelId="{7FF8402B-C91B-452E-AFE0-C0C696F681AD}" type="pres">
      <dgm:prSet presAssocID="{7518223F-C9B4-4BF3-9EAE-53E41936E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cation"/>
        </a:ext>
      </dgm:extLst>
    </dgm:pt>
    <dgm:pt modelId="{8F14AE6D-ABCE-478B-8077-00E6D6BFB8A0}" type="pres">
      <dgm:prSet presAssocID="{7518223F-C9B4-4BF3-9EAE-53E41936EC53}" presName="spaceRect" presStyleCnt="0"/>
      <dgm:spPr/>
    </dgm:pt>
    <dgm:pt modelId="{D86C5AE0-2B72-4C4D-B0BA-7D73C59B3CB6}" type="pres">
      <dgm:prSet presAssocID="{7518223F-C9B4-4BF3-9EAE-53E41936E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F05C15-0140-497D-A416-3113D62C7B1D}" type="presOf" srcId="{F1A3127F-1ADE-4FE6-9553-17CC0EAA3E5E}" destId="{CA107AA7-AE72-42D5-9085-A4944D4F26F5}" srcOrd="0" destOrd="0" presId="urn:microsoft.com/office/officeart/2018/2/layout/IconLabelList"/>
    <dgm:cxn modelId="{A9D0FE2C-5E3B-49E9-BC79-E9A3E2AF43BA}" srcId="{3C6975C0-AB96-405E-BB82-8E7228FD19E1}" destId="{F1A3127F-1ADE-4FE6-9553-17CC0EAA3E5E}" srcOrd="1" destOrd="0" parTransId="{C5640D96-5692-415D-8C8A-7644591C7C5C}" sibTransId="{96A6F6B9-A8B4-462A-9453-1EA1CE84C8C6}"/>
    <dgm:cxn modelId="{B5D87465-B6EB-436D-8202-49014C46009D}" type="presOf" srcId="{FB92A523-B06E-4F67-8B23-53AB7C51FFA2}" destId="{AECD7541-9F2B-4E12-BE3C-F269E096F015}" srcOrd="0" destOrd="0" presId="urn:microsoft.com/office/officeart/2018/2/layout/IconLabelList"/>
    <dgm:cxn modelId="{3234297A-923D-4B2B-8C34-8361D6C670A6}" type="presOf" srcId="{7518223F-C9B4-4BF3-9EAE-53E41936EC53}" destId="{D86C5AE0-2B72-4C4D-B0BA-7D73C59B3CB6}" srcOrd="0" destOrd="0" presId="urn:microsoft.com/office/officeart/2018/2/layout/IconLabelList"/>
    <dgm:cxn modelId="{4CE9A47B-6141-4946-9399-29852032BF15}" srcId="{3C6975C0-AB96-405E-BB82-8E7228FD19E1}" destId="{7518223F-C9B4-4BF3-9EAE-53E41936EC53}" srcOrd="2" destOrd="0" parTransId="{9A937BE3-2273-41DF-9BC9-22A3226A2D62}" sibTransId="{DA1FA2F3-CFE3-4A97-93BD-EA20CA90121C}"/>
    <dgm:cxn modelId="{67A6E58E-FBE3-4940-9224-9E8D4FA5A1F7}" type="presOf" srcId="{3C6975C0-AB96-405E-BB82-8E7228FD19E1}" destId="{C90D0316-A201-4B08-AD70-1E7ADF08D405}" srcOrd="0" destOrd="0" presId="urn:microsoft.com/office/officeart/2018/2/layout/IconLabelList"/>
    <dgm:cxn modelId="{2F6782B7-1178-404A-96D1-7451B53D2A15}" srcId="{3C6975C0-AB96-405E-BB82-8E7228FD19E1}" destId="{FB92A523-B06E-4F67-8B23-53AB7C51FFA2}" srcOrd="0" destOrd="0" parTransId="{229A23ED-D76F-43AA-89AB-6BA94A4AC54E}" sibTransId="{929195EC-9356-463C-A6A7-6E3B1C4BA2BF}"/>
    <dgm:cxn modelId="{6A620347-B007-4562-B1D0-84BBCA505F99}" type="presParOf" srcId="{C90D0316-A201-4B08-AD70-1E7ADF08D405}" destId="{CA61AE9D-8290-45F3-8972-C81386F707A2}" srcOrd="0" destOrd="0" presId="urn:microsoft.com/office/officeart/2018/2/layout/IconLabelList"/>
    <dgm:cxn modelId="{F5F2B2D9-F867-4B58-A40E-06B5AE8839D0}" type="presParOf" srcId="{CA61AE9D-8290-45F3-8972-C81386F707A2}" destId="{4B034D2F-F609-4DC7-8ABF-7F775F999D25}" srcOrd="0" destOrd="0" presId="urn:microsoft.com/office/officeart/2018/2/layout/IconLabelList"/>
    <dgm:cxn modelId="{B04AD4EB-726C-4B6D-8A43-552F9811EF9D}" type="presParOf" srcId="{CA61AE9D-8290-45F3-8972-C81386F707A2}" destId="{CFCC4C34-F497-4E25-B985-30B32A823488}" srcOrd="1" destOrd="0" presId="urn:microsoft.com/office/officeart/2018/2/layout/IconLabelList"/>
    <dgm:cxn modelId="{9B97CBC3-2B1B-485D-81EC-894AB8B92306}" type="presParOf" srcId="{CA61AE9D-8290-45F3-8972-C81386F707A2}" destId="{AECD7541-9F2B-4E12-BE3C-F269E096F015}" srcOrd="2" destOrd="0" presId="urn:microsoft.com/office/officeart/2018/2/layout/IconLabelList"/>
    <dgm:cxn modelId="{26D6BCF5-B0E5-4A1A-B642-C0EF68197714}" type="presParOf" srcId="{C90D0316-A201-4B08-AD70-1E7ADF08D405}" destId="{2917228D-B087-4EE6-9CF1-C2ED8C4FE6A2}" srcOrd="1" destOrd="0" presId="urn:microsoft.com/office/officeart/2018/2/layout/IconLabelList"/>
    <dgm:cxn modelId="{E086A56C-2292-4CB6-BDD9-9291EFECA6AA}" type="presParOf" srcId="{C90D0316-A201-4B08-AD70-1E7ADF08D405}" destId="{2CACABCF-06DE-462B-BE0D-4723C0A7F731}" srcOrd="2" destOrd="0" presId="urn:microsoft.com/office/officeart/2018/2/layout/IconLabelList"/>
    <dgm:cxn modelId="{6DC84078-2270-4DC0-9D8D-22DE5310E7E8}" type="presParOf" srcId="{2CACABCF-06DE-462B-BE0D-4723C0A7F731}" destId="{2EE34D44-57B3-4288-AEBC-4C3F02D7E2B6}" srcOrd="0" destOrd="0" presId="urn:microsoft.com/office/officeart/2018/2/layout/IconLabelList"/>
    <dgm:cxn modelId="{B60B7CFF-4A5B-4699-80F1-69488E6FB083}" type="presParOf" srcId="{2CACABCF-06DE-462B-BE0D-4723C0A7F731}" destId="{B71A3CDA-3D03-444F-9825-38F7B86BBFFE}" srcOrd="1" destOrd="0" presId="urn:microsoft.com/office/officeart/2018/2/layout/IconLabelList"/>
    <dgm:cxn modelId="{F8BCB698-EDB0-41D2-B979-719E529F3EBD}" type="presParOf" srcId="{2CACABCF-06DE-462B-BE0D-4723C0A7F731}" destId="{CA107AA7-AE72-42D5-9085-A4944D4F26F5}" srcOrd="2" destOrd="0" presId="urn:microsoft.com/office/officeart/2018/2/layout/IconLabelList"/>
    <dgm:cxn modelId="{144050E1-70A2-4F8D-97E4-B0F2CC1E97A0}" type="presParOf" srcId="{C90D0316-A201-4B08-AD70-1E7ADF08D405}" destId="{52EF3BA1-81A2-433C-953C-D94631DE51F8}" srcOrd="3" destOrd="0" presId="urn:microsoft.com/office/officeart/2018/2/layout/IconLabelList"/>
    <dgm:cxn modelId="{E6BC8030-183B-4986-BE07-B00DCBF75DC4}" type="presParOf" srcId="{C90D0316-A201-4B08-AD70-1E7ADF08D405}" destId="{82749559-CD80-4D00-A8D5-2904D86DBF33}" srcOrd="4" destOrd="0" presId="urn:microsoft.com/office/officeart/2018/2/layout/IconLabelList"/>
    <dgm:cxn modelId="{2D09A1AB-63F1-476E-85CF-3FF2D4689F9D}" type="presParOf" srcId="{82749559-CD80-4D00-A8D5-2904D86DBF33}" destId="{7FF8402B-C91B-452E-AFE0-C0C696F681AD}" srcOrd="0" destOrd="0" presId="urn:microsoft.com/office/officeart/2018/2/layout/IconLabelList"/>
    <dgm:cxn modelId="{E1183492-5389-4FAA-B03A-16180A90A466}" type="presParOf" srcId="{82749559-CD80-4D00-A8D5-2904D86DBF33}" destId="{8F14AE6D-ABCE-478B-8077-00E6D6BFB8A0}" srcOrd="1" destOrd="0" presId="urn:microsoft.com/office/officeart/2018/2/layout/IconLabelList"/>
    <dgm:cxn modelId="{71B3215D-3260-4F4E-BEBF-9FD2A2888435}" type="presParOf" srcId="{82749559-CD80-4D00-A8D5-2904D86DBF33}" destId="{D86C5AE0-2B72-4C4D-B0BA-7D73C59B3CB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B3B00-B81C-4965-AF45-EC7DAA73CA5E}">
      <dsp:nvSpPr>
        <dsp:cNvPr id="0" name=""/>
        <dsp:cNvSpPr/>
      </dsp:nvSpPr>
      <dsp:spPr>
        <a:xfrm>
          <a:off x="1126608" y="326302"/>
          <a:ext cx="713496" cy="713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C9B14-5E51-4CEC-B29A-87AD04937EE1}">
      <dsp:nvSpPr>
        <dsp:cNvPr id="0" name=""/>
        <dsp:cNvSpPr/>
      </dsp:nvSpPr>
      <dsp:spPr>
        <a:xfrm>
          <a:off x="690582" y="129509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 customer experience</a:t>
          </a:r>
        </a:p>
      </dsp:txBody>
      <dsp:txXfrm>
        <a:off x="690582" y="1295099"/>
        <a:ext cx="1585546" cy="634218"/>
      </dsp:txXfrm>
    </dsp:sp>
    <dsp:sp modelId="{09009051-8D1A-4CAD-BEBC-E393A480F886}">
      <dsp:nvSpPr>
        <dsp:cNvPr id="0" name=""/>
        <dsp:cNvSpPr/>
      </dsp:nvSpPr>
      <dsp:spPr>
        <a:xfrm>
          <a:off x="2989625" y="326302"/>
          <a:ext cx="713496" cy="713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9D6C0-7604-45E8-832C-C3725659BF2E}">
      <dsp:nvSpPr>
        <dsp:cNvPr id="0" name=""/>
        <dsp:cNvSpPr/>
      </dsp:nvSpPr>
      <dsp:spPr>
        <a:xfrm>
          <a:off x="2553600" y="129509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Improve efficiency</a:t>
          </a:r>
        </a:p>
      </dsp:txBody>
      <dsp:txXfrm>
        <a:off x="2553600" y="1295099"/>
        <a:ext cx="1585546" cy="634218"/>
      </dsp:txXfrm>
    </dsp:sp>
    <dsp:sp modelId="{897CF4D3-0E13-4F27-8F86-64C68D25200D}">
      <dsp:nvSpPr>
        <dsp:cNvPr id="0" name=""/>
        <dsp:cNvSpPr/>
      </dsp:nvSpPr>
      <dsp:spPr>
        <a:xfrm>
          <a:off x="4852643" y="326302"/>
          <a:ext cx="713496" cy="713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7CC2E-7061-4423-98C0-FF60470C6090}">
      <dsp:nvSpPr>
        <dsp:cNvPr id="0" name=""/>
        <dsp:cNvSpPr/>
      </dsp:nvSpPr>
      <dsp:spPr>
        <a:xfrm>
          <a:off x="4416618" y="129509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Better Advertising</a:t>
          </a:r>
        </a:p>
      </dsp:txBody>
      <dsp:txXfrm>
        <a:off x="4416618" y="1295099"/>
        <a:ext cx="1585546" cy="634218"/>
      </dsp:txXfrm>
    </dsp:sp>
    <dsp:sp modelId="{5B5AA93D-C9DC-4E23-B7C4-743A7E998955}">
      <dsp:nvSpPr>
        <dsp:cNvPr id="0" name=""/>
        <dsp:cNvSpPr/>
      </dsp:nvSpPr>
      <dsp:spPr>
        <a:xfrm>
          <a:off x="2058117" y="2325705"/>
          <a:ext cx="713496" cy="713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85EB7-3ACF-4233-BFDD-71771A884E60}">
      <dsp:nvSpPr>
        <dsp:cNvPr id="0" name=""/>
        <dsp:cNvSpPr/>
      </dsp:nvSpPr>
      <dsp:spPr>
        <a:xfrm>
          <a:off x="1622091" y="3294502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Forecast trends</a:t>
          </a:r>
        </a:p>
      </dsp:txBody>
      <dsp:txXfrm>
        <a:off x="1622091" y="3294502"/>
        <a:ext cx="1585546" cy="634218"/>
      </dsp:txXfrm>
    </dsp:sp>
    <dsp:sp modelId="{66B8D44B-04FF-4510-A292-49878220A5B1}">
      <dsp:nvSpPr>
        <dsp:cNvPr id="0" name=""/>
        <dsp:cNvSpPr/>
      </dsp:nvSpPr>
      <dsp:spPr>
        <a:xfrm>
          <a:off x="3921134" y="2325705"/>
          <a:ext cx="713496" cy="7134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7DD7-FBF6-4D36-B006-B33E87EAEB52}">
      <dsp:nvSpPr>
        <dsp:cNvPr id="0" name=""/>
        <dsp:cNvSpPr/>
      </dsp:nvSpPr>
      <dsp:spPr>
        <a:xfrm>
          <a:off x="3485109" y="3294502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list goes on and on</a:t>
          </a:r>
        </a:p>
      </dsp:txBody>
      <dsp:txXfrm>
        <a:off x="3485109" y="3294502"/>
        <a:ext cx="1585546" cy="634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A7C4B-016B-4E0E-8771-D533B797D170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3CB6E8-4B31-48D5-96D0-0E26BF97F9BC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What information are we gathering?</a:t>
          </a:r>
        </a:p>
      </dsp:txBody>
      <dsp:txXfrm>
        <a:off x="361379" y="885644"/>
        <a:ext cx="2682428" cy="1665515"/>
      </dsp:txXfrm>
    </dsp:sp>
    <dsp:sp modelId="{3EC842AF-D81E-4DB6-B886-77093EFDA58A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E400DC-A978-4C16-B01C-AC748275EA13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How are we getting this information?</a:t>
          </a:r>
        </a:p>
      </dsp:txBody>
      <dsp:txXfrm>
        <a:off x="3766566" y="885644"/>
        <a:ext cx="2682428" cy="1665515"/>
      </dsp:txXfrm>
    </dsp:sp>
    <dsp:sp modelId="{3B444531-6057-4B2F-9DCA-CBEA56A80FDC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59C5AC-12D8-4163-AD6B-FBC966763A41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How are we using it?</a:t>
          </a:r>
        </a:p>
      </dsp:txBody>
      <dsp:txXfrm>
        <a:off x="7171754" y="885644"/>
        <a:ext cx="2682428" cy="1665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1FA9B-397E-4C2E-99BE-4FBB1021918E}">
      <dsp:nvSpPr>
        <dsp:cNvPr id="0" name=""/>
        <dsp:cNvSpPr/>
      </dsp:nvSpPr>
      <dsp:spPr>
        <a:xfrm>
          <a:off x="13621" y="883404"/>
          <a:ext cx="882430" cy="8824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0F113-BB8B-429A-AF90-E7B059BB5657}">
      <dsp:nvSpPr>
        <dsp:cNvPr id="0" name=""/>
        <dsp:cNvSpPr/>
      </dsp:nvSpPr>
      <dsp:spPr>
        <a:xfrm>
          <a:off x="198932" y="1068714"/>
          <a:ext cx="511809" cy="51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F630F-E4C7-4397-ABBD-5D1FB5523187}">
      <dsp:nvSpPr>
        <dsp:cNvPr id="0" name=""/>
        <dsp:cNvSpPr/>
      </dsp:nvSpPr>
      <dsp:spPr>
        <a:xfrm>
          <a:off x="1085145" y="883404"/>
          <a:ext cx="2080015" cy="882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Customers</a:t>
          </a:r>
        </a:p>
      </dsp:txBody>
      <dsp:txXfrm>
        <a:off x="1085145" y="883404"/>
        <a:ext cx="2080015" cy="882430"/>
      </dsp:txXfrm>
    </dsp:sp>
    <dsp:sp modelId="{67D5436B-8B05-4ED7-92DF-42AF8CF92ED7}">
      <dsp:nvSpPr>
        <dsp:cNvPr id="0" name=""/>
        <dsp:cNvSpPr/>
      </dsp:nvSpPr>
      <dsp:spPr>
        <a:xfrm>
          <a:off x="3527587" y="883404"/>
          <a:ext cx="882430" cy="8824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280DB-7EFB-4AEC-893F-1196CB24AC81}">
      <dsp:nvSpPr>
        <dsp:cNvPr id="0" name=""/>
        <dsp:cNvSpPr/>
      </dsp:nvSpPr>
      <dsp:spPr>
        <a:xfrm>
          <a:off x="3712897" y="1068714"/>
          <a:ext cx="511809" cy="51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40A54-8B4F-4F9D-824F-C5D74A18D999}">
      <dsp:nvSpPr>
        <dsp:cNvPr id="0" name=""/>
        <dsp:cNvSpPr/>
      </dsp:nvSpPr>
      <dsp:spPr>
        <a:xfrm>
          <a:off x="4599110" y="883404"/>
          <a:ext cx="2080015" cy="882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Potential customers</a:t>
          </a:r>
        </a:p>
      </dsp:txBody>
      <dsp:txXfrm>
        <a:off x="4599110" y="883404"/>
        <a:ext cx="2080015" cy="882430"/>
      </dsp:txXfrm>
    </dsp:sp>
    <dsp:sp modelId="{4068FB3C-B4E2-492C-9919-699201E5E749}">
      <dsp:nvSpPr>
        <dsp:cNvPr id="0" name=""/>
        <dsp:cNvSpPr/>
      </dsp:nvSpPr>
      <dsp:spPr>
        <a:xfrm>
          <a:off x="13621" y="2489189"/>
          <a:ext cx="882430" cy="8824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6625F-AD2F-4435-A78C-25F031425553}">
      <dsp:nvSpPr>
        <dsp:cNvPr id="0" name=""/>
        <dsp:cNvSpPr/>
      </dsp:nvSpPr>
      <dsp:spPr>
        <a:xfrm>
          <a:off x="198932" y="2674499"/>
          <a:ext cx="511809" cy="5118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0A0AF-7C45-462A-B806-45C27BB5CA81}">
      <dsp:nvSpPr>
        <dsp:cNvPr id="0" name=""/>
        <dsp:cNvSpPr/>
      </dsp:nvSpPr>
      <dsp:spPr>
        <a:xfrm>
          <a:off x="1085145" y="2489189"/>
          <a:ext cx="2080015" cy="882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Suppliers</a:t>
          </a:r>
        </a:p>
      </dsp:txBody>
      <dsp:txXfrm>
        <a:off x="1085145" y="2489189"/>
        <a:ext cx="2080015" cy="882430"/>
      </dsp:txXfrm>
    </dsp:sp>
    <dsp:sp modelId="{0EA518CF-EF1E-4B94-8E5B-B4A67D7F27FB}">
      <dsp:nvSpPr>
        <dsp:cNvPr id="0" name=""/>
        <dsp:cNvSpPr/>
      </dsp:nvSpPr>
      <dsp:spPr>
        <a:xfrm>
          <a:off x="3527587" y="2489189"/>
          <a:ext cx="882430" cy="8824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ED5D6-357A-4052-AA6E-D4DA72079C62}">
      <dsp:nvSpPr>
        <dsp:cNvPr id="0" name=""/>
        <dsp:cNvSpPr/>
      </dsp:nvSpPr>
      <dsp:spPr>
        <a:xfrm>
          <a:off x="3712897" y="2674499"/>
          <a:ext cx="511809" cy="5118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F9354-6DF9-4595-976E-523D3FC5851D}">
      <dsp:nvSpPr>
        <dsp:cNvPr id="0" name=""/>
        <dsp:cNvSpPr/>
      </dsp:nvSpPr>
      <dsp:spPr>
        <a:xfrm>
          <a:off x="4599110" y="2489189"/>
          <a:ext cx="2080015" cy="882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Employees</a:t>
          </a:r>
        </a:p>
      </dsp:txBody>
      <dsp:txXfrm>
        <a:off x="4599110" y="2489189"/>
        <a:ext cx="2080015" cy="882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34D2F-F609-4DC7-8ABF-7F775F999D25}">
      <dsp:nvSpPr>
        <dsp:cNvPr id="0" name=""/>
        <dsp:cNvSpPr/>
      </dsp:nvSpPr>
      <dsp:spPr>
        <a:xfrm>
          <a:off x="612316" y="1186995"/>
          <a:ext cx="878804" cy="878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D7541-9F2B-4E12-BE3C-F269E096F015}">
      <dsp:nvSpPr>
        <dsp:cNvPr id="0" name=""/>
        <dsp:cNvSpPr/>
      </dsp:nvSpPr>
      <dsp:spPr>
        <a:xfrm>
          <a:off x="75269" y="2348028"/>
          <a:ext cx="19528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Understand impacts</a:t>
          </a:r>
        </a:p>
      </dsp:txBody>
      <dsp:txXfrm>
        <a:off x="75269" y="2348028"/>
        <a:ext cx="1952898" cy="720000"/>
      </dsp:txXfrm>
    </dsp:sp>
    <dsp:sp modelId="{2EE34D44-57B3-4288-AEBC-4C3F02D7E2B6}">
      <dsp:nvSpPr>
        <dsp:cNvPr id="0" name=""/>
        <dsp:cNvSpPr/>
      </dsp:nvSpPr>
      <dsp:spPr>
        <a:xfrm>
          <a:off x="2906971" y="1186995"/>
          <a:ext cx="878804" cy="878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7AA7-AE72-42D5-9085-A4944D4F26F5}">
      <dsp:nvSpPr>
        <dsp:cNvPr id="0" name=""/>
        <dsp:cNvSpPr/>
      </dsp:nvSpPr>
      <dsp:spPr>
        <a:xfrm>
          <a:off x="2369924" y="2348028"/>
          <a:ext cx="19528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Plan accordingly</a:t>
          </a:r>
        </a:p>
      </dsp:txBody>
      <dsp:txXfrm>
        <a:off x="2369924" y="2348028"/>
        <a:ext cx="1952898" cy="720000"/>
      </dsp:txXfrm>
    </dsp:sp>
    <dsp:sp modelId="{7FF8402B-C91B-452E-AFE0-C0C696F681AD}">
      <dsp:nvSpPr>
        <dsp:cNvPr id="0" name=""/>
        <dsp:cNvSpPr/>
      </dsp:nvSpPr>
      <dsp:spPr>
        <a:xfrm>
          <a:off x="5201627" y="1186995"/>
          <a:ext cx="878804" cy="878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C5AE0-2B72-4C4D-B0BA-7D73C59B3CB6}">
      <dsp:nvSpPr>
        <dsp:cNvPr id="0" name=""/>
        <dsp:cNvSpPr/>
      </dsp:nvSpPr>
      <dsp:spPr>
        <a:xfrm>
          <a:off x="4664580" y="2348028"/>
          <a:ext cx="195289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Prepare for the future</a:t>
          </a:r>
        </a:p>
      </dsp:txBody>
      <dsp:txXfrm>
        <a:off x="4664580" y="2348028"/>
        <a:ext cx="195289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1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5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3620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5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1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2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5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0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6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2C047-0FF2-49BC-89A1-1E15D573A7D0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74AFD-4E52-46C6-B605-FA8D77EB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70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github.com/kirbyeburns/DSC680_Project_1_Retail_Analytics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1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96AB4-B170-4B82-B347-7FDDFAE43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Retail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1B3FD-9436-4B5C-A965-419BEACA5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Using the past to plan for the future</a:t>
            </a:r>
          </a:p>
          <a:p>
            <a:endParaRPr lang="en-US" sz="2400"/>
          </a:p>
          <a:p>
            <a:r>
              <a:rPr lang="en-US" sz="2400"/>
              <a:t>Robert K Burns</a:t>
            </a:r>
          </a:p>
          <a:p>
            <a:r>
              <a:rPr lang="en-US" sz="2400"/>
              <a:t>DSC680</a:t>
            </a:r>
          </a:p>
          <a:p>
            <a:r>
              <a:rPr lang="en-US" sz="2400"/>
              <a:t>December 15, 2019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E5FBBD-66A2-4561-81B1-F812506A0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8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8"/>
    </mc:Choice>
    <mc:Fallback>
      <p:transition spd="slow" advTm="15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276A0-05D5-4711-A8EE-8DA93933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preform retail data analysis?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27556D-DCC5-44A2-983A-78A900519A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84603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E53702-7519-40BC-8FD1-AA0CB2F9D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15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6892"/>
    </mc:Choice>
    <mc:Fallback>
      <p:transition spd="slow" advTm="96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D2AB-0211-46AF-87B3-AFC3966E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factors are important?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7A70CD-AF41-4DCF-A155-5608076E3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66476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31C0DD-9360-413D-B8C3-66C876B70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76"/>
    </mc:Choice>
    <mc:Fallback>
      <p:transition spd="slow" advTm="4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D589C-F32D-41CF-8AD3-286E6E6E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are we observing?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E5F905-E787-4AA5-9AA4-293E08172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9530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7C2FD7-AB80-4FAC-9737-64CB12C82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982"/>
    </mc:Choice>
    <mc:Fallback>
      <p:transition spd="slow" advTm="4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A1F1E-12E5-4C22-86AE-3A96C631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How the weather changes retail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25EB62-39DC-4F5E-976F-A2CA1DED823B}"/>
              </a:ext>
            </a:extLst>
          </p:cNvPr>
          <p:cNvSpPr txBox="1">
            <a:spLocks/>
          </p:cNvSpPr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rgbClr val="FFFFFF"/>
                </a:solidFill>
              </a:rPr>
              <a:t>Accessibility</a:t>
            </a:r>
          </a:p>
          <a:p>
            <a:r>
              <a:rPr lang="en-US" sz="1400">
                <a:solidFill>
                  <a:srgbClr val="FFFFFF"/>
                </a:solidFill>
              </a:rPr>
              <a:t>Product need</a:t>
            </a:r>
          </a:p>
          <a:p>
            <a:r>
              <a:rPr lang="en-US" sz="1400">
                <a:solidFill>
                  <a:srgbClr val="FFFFFF"/>
                </a:solidFill>
              </a:rPr>
              <a:t>Supply chain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8CE68-2761-4F09-905F-0206AED9A2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595966"/>
            <a:ext cx="6844045" cy="3661564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C26E17-2153-4FDA-9AC9-FCC5284B7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9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3438"/>
    </mc:Choice>
    <mc:Fallback>
      <p:transition spd="slow" advTm="93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58FF6-3EBF-4EE0-A0E2-B0C6971A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Unemployment’s effects on retail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BC76-8EED-4BCB-93F8-6C22B4F0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Some effects</a:t>
            </a:r>
          </a:p>
          <a:p>
            <a:r>
              <a:rPr lang="en-US" sz="1400">
                <a:solidFill>
                  <a:srgbClr val="FFFFFF"/>
                </a:solidFill>
              </a:rPr>
              <a:t>Based on need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83C1D00-B298-418B-A3A8-84E901EBC5F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536081"/>
            <a:ext cx="6844045" cy="3781334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884544-F661-4D17-8B1F-D2955426F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5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664"/>
    </mc:Choice>
    <mc:Fallback>
      <p:transition spd="slow" advTm="46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55C2B-AE88-4323-8AA0-9EB9030B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Great, so what do we do with this?	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EC04AB-4CCB-47E2-BA12-0A090D3AD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160577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B042FC-F3BB-429D-86D6-B162830EA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5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9602"/>
    </mc:Choice>
    <mc:Fallback>
      <p:transition spd="slow" advTm="69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EF0206-BE89-4B8D-82D9-8C899311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F5987-1818-484A-90FF-87E1A0097D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73" r="16658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9AD2-4DB9-4982-A963-92F574E6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7"/>
              </a:rPr>
              <a:t>www.github.com/kirbyeburns/DSC680_Project_1_Retail_Analytics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209320-2853-47B4-9402-B5747C744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2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50"/>
    </mc:Choice>
    <mc:Fallback>
      <p:transition spd="slow" advTm="4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132</Words>
  <Application>Microsoft Office PowerPoint</Application>
  <PresentationFormat>Widescreen</PresentationFormat>
  <Paragraphs>34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Retail Analytics</vt:lpstr>
      <vt:lpstr>Why preform retail data analysis?</vt:lpstr>
      <vt:lpstr>What factors are important?</vt:lpstr>
      <vt:lpstr>Who are we observing?</vt:lpstr>
      <vt:lpstr>How the weather changes retail</vt:lpstr>
      <vt:lpstr>Unemployment’s effects on retail</vt:lpstr>
      <vt:lpstr>Great, so what do we do with this? 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Analytics</dc:title>
  <dc:creator>Robert Burns</dc:creator>
  <cp:lastModifiedBy>Robert Burns</cp:lastModifiedBy>
  <cp:revision>3</cp:revision>
  <dcterms:created xsi:type="dcterms:W3CDTF">2019-12-15T15:52:06Z</dcterms:created>
  <dcterms:modified xsi:type="dcterms:W3CDTF">2019-12-15T19:40:46Z</dcterms:modified>
</cp:coreProperties>
</file>